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18"/>
  </p:notesMasterIdLst>
  <p:sldIdLst>
    <p:sldId id="256" r:id="rId3"/>
    <p:sldId id="257" r:id="rId4"/>
    <p:sldId id="258" r:id="rId5"/>
    <p:sldId id="259" r:id="rId6"/>
    <p:sldId id="260" r:id="rId7"/>
    <p:sldId id="261" r:id="rId8"/>
    <p:sldId id="262" r:id="rId9"/>
    <p:sldId id="2147476367" r:id="rId10"/>
    <p:sldId id="2147476369" r:id="rId11"/>
    <p:sldId id="2147476373" r:id="rId12"/>
    <p:sldId id="2147476376" r:id="rId13"/>
    <p:sldId id="2147476378" r:id="rId14"/>
    <p:sldId id="2147476379" r:id="rId15"/>
    <p:sldId id="2147476380" r:id="rId16"/>
    <p:sldId id="2147476377" r:id="rId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9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87"/>
    <p:restoredTop sz="94610"/>
  </p:normalViewPr>
  <p:slideViewPr>
    <p:cSldViewPr snapToGrid="0" snapToObjects="1">
      <p:cViewPr varScale="1">
        <p:scale>
          <a:sx n="132" d="100"/>
          <a:sy n="132" d="100"/>
        </p:scale>
        <p:origin x="18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0724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87542-2464-C343-B24F-52BF3C52577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5040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87542-2464-C343-B24F-52BF3C52577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8166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Symbol" panose="05050102010706020507" pitchFamily="18" charset="2"/>
              <a:buNone/>
            </a:pPr>
            <a:endParaRPr lang="en-CH" sz="1800" kern="100">
              <a:effectLst/>
              <a:latin typeface="Aptos" panose="020B0004020202020204" pitchFamily="34" charset="0"/>
              <a:ea typeface="Aptos" panose="020B0004020202020204" pitchFamily="34" charset="0"/>
              <a:cs typeface="Vrinda"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A87542-2464-C343-B24F-52BF3C52577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6974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3" Type="http://schemas.openxmlformats.org/officeDocument/2006/relationships/hyperlink" Target="mailto:info@gainhealth.org" TargetMode="External"/><Relationship Id="rId7" Type="http://schemas.openxmlformats.org/officeDocument/2006/relationships/image" Target="../media/image15.png"/><Relationship Id="rId2" Type="http://schemas.openxmlformats.org/officeDocument/2006/relationships/hyperlink" Target="http://www.gainhealth.org/" TargetMode="External"/><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8.emf"/><Relationship Id="rId4" Type="http://schemas.openxmlformats.org/officeDocument/2006/relationships/image" Target="../media/image17.emf"/></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2.xml"/><Relationship Id="rId1" Type="http://schemas.openxmlformats.org/officeDocument/2006/relationships/themeOverride" Target="../theme/themeOverride1.xml"/><Relationship Id="rId4" Type="http://schemas.openxmlformats.org/officeDocument/2006/relationships/image" Target="../media/image13.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2.xml"/><Relationship Id="rId1" Type="http://schemas.openxmlformats.org/officeDocument/2006/relationships/themeOverride" Target="../theme/themeOverride2.xml"/><Relationship Id="rId4" Type="http://schemas.openxmlformats.org/officeDocument/2006/relationships/image" Target="../media/image13.sv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sv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2.xml"/><Relationship Id="rId1" Type="http://schemas.openxmlformats.org/officeDocument/2006/relationships/themeOverride" Target="../theme/themeOverride3.xml"/><Relationship Id="rId5" Type="http://schemas.openxmlformats.org/officeDocument/2006/relationships/image" Target="../media/image16.png"/><Relationship Id="rId4" Type="http://schemas.openxmlformats.org/officeDocument/2006/relationships/image" Target="../media/image13.sv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2.xml"/><Relationship Id="rId1" Type="http://schemas.openxmlformats.org/officeDocument/2006/relationships/themeOverride" Target="../theme/themeOverride4.xml"/><Relationship Id="rId5" Type="http://schemas.openxmlformats.org/officeDocument/2006/relationships/image" Target="../media/image16.png"/><Relationship Id="rId4" Type="http://schemas.openxmlformats.org/officeDocument/2006/relationships/image" Target="../media/image13.sv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3" Type="http://schemas.openxmlformats.org/officeDocument/2006/relationships/hyperlink" Target="http://www.gainhealth.org/" TargetMode="External"/><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hyperlink" Target="mailto:info@gainhealth.org" TargetMode="Externa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with 2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6339395" y="1768812"/>
            <a:ext cx="5373180" cy="4572552"/>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innhold 2">
            <a:extLst>
              <a:ext uri="{FF2B5EF4-FFF2-40B4-BE49-F238E27FC236}">
                <a16:creationId xmlns:a16="http://schemas.microsoft.com/office/drawing/2014/main" id="{FE7FC031-4BDE-98D9-7D70-E4E368D8ECF0}"/>
              </a:ext>
            </a:extLst>
          </p:cNvPr>
          <p:cNvSpPr>
            <a:spLocks noGrp="1"/>
          </p:cNvSpPr>
          <p:nvPr>
            <p:ph idx="1"/>
          </p:nvPr>
        </p:nvSpPr>
        <p:spPr>
          <a:xfrm>
            <a:off x="479424" y="1768812"/>
            <a:ext cx="5373179" cy="4565292"/>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41819757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Chart, text and image">
    <p:bg>
      <p:bgPr>
        <a:solidFill>
          <a:schemeClr val="bg1"/>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7631083" y="6350"/>
            <a:ext cx="4560917" cy="6851650"/>
          </a:xfrm>
        </p:spPr>
        <p:txBody>
          <a:bodyPr/>
          <a:lstStyle/>
          <a:p>
            <a:endParaRPr lang="en-US"/>
          </a:p>
        </p:txBody>
      </p:sp>
      <p:sp>
        <p:nvSpPr>
          <p:cNvPr id="6" name="Title 6">
            <a:extLst>
              <a:ext uri="{FF2B5EF4-FFF2-40B4-BE49-F238E27FC236}">
                <a16:creationId xmlns:a16="http://schemas.microsoft.com/office/drawing/2014/main" id="{5C31CDF3-3652-5696-0583-A1FCDA0B2814}"/>
              </a:ext>
            </a:extLst>
          </p:cNvPr>
          <p:cNvSpPr>
            <a:spLocks noGrp="1"/>
          </p:cNvSpPr>
          <p:nvPr>
            <p:ph type="title" hasCustomPrompt="1"/>
          </p:nvPr>
        </p:nvSpPr>
        <p:spPr>
          <a:xfrm>
            <a:off x="479425" y="441900"/>
            <a:ext cx="6658354" cy="1019255"/>
          </a:xfrm>
        </p:spPr>
        <p:txBody>
          <a:bodyPr/>
          <a:lstStyle>
            <a:lvl1pPr>
              <a:defRPr sz="2400" cap="all" baseline="0"/>
            </a:lvl1pPr>
          </a:lstStyle>
          <a:p>
            <a:r>
              <a:rPr lang="en-GB"/>
              <a:t>CLICK TO EDIT MASTER TITLE STYLE</a:t>
            </a:r>
            <a:endParaRPr lang="en-US"/>
          </a:p>
        </p:txBody>
      </p:sp>
      <p:sp>
        <p:nvSpPr>
          <p:cNvPr id="7" name="Plassholder for innhold 2">
            <a:extLst>
              <a:ext uri="{FF2B5EF4-FFF2-40B4-BE49-F238E27FC236}">
                <a16:creationId xmlns:a16="http://schemas.microsoft.com/office/drawing/2014/main" id="{FC54EE70-2BE8-2394-5D6C-392D7857B4A7}"/>
              </a:ext>
            </a:extLst>
          </p:cNvPr>
          <p:cNvSpPr>
            <a:spLocks noGrp="1"/>
          </p:cNvSpPr>
          <p:nvPr>
            <p:ph sz="half" idx="12"/>
          </p:nvPr>
        </p:nvSpPr>
        <p:spPr>
          <a:xfrm>
            <a:off x="479375" y="5158854"/>
            <a:ext cx="6658354" cy="118251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0" name="Chart Placeholder 9">
            <a:extLst>
              <a:ext uri="{FF2B5EF4-FFF2-40B4-BE49-F238E27FC236}">
                <a16:creationId xmlns:a16="http://schemas.microsoft.com/office/drawing/2014/main" id="{E8A98FC1-A873-541A-0E68-C2925DDA963D}"/>
              </a:ext>
            </a:extLst>
          </p:cNvPr>
          <p:cNvSpPr>
            <a:spLocks noGrp="1"/>
          </p:cNvSpPr>
          <p:nvPr>
            <p:ph type="chart" sz="quarter" idx="14"/>
          </p:nvPr>
        </p:nvSpPr>
        <p:spPr>
          <a:xfrm>
            <a:off x="479425" y="1756309"/>
            <a:ext cx="6658304" cy="2168525"/>
          </a:xfrm>
        </p:spPr>
        <p:txBody>
          <a:bodyPr/>
          <a:lstStyle/>
          <a:p>
            <a:endParaRPr lang="en-US"/>
          </a:p>
        </p:txBody>
      </p:sp>
      <p:sp>
        <p:nvSpPr>
          <p:cNvPr id="14" name="Plassholder for innhold 2">
            <a:extLst>
              <a:ext uri="{FF2B5EF4-FFF2-40B4-BE49-F238E27FC236}">
                <a16:creationId xmlns:a16="http://schemas.microsoft.com/office/drawing/2014/main" id="{91DB35CF-F4A4-BADB-4F2C-3108E6D3A0DE}"/>
              </a:ext>
            </a:extLst>
          </p:cNvPr>
          <p:cNvSpPr>
            <a:spLocks noGrp="1"/>
          </p:cNvSpPr>
          <p:nvPr>
            <p:ph sz="half" idx="16"/>
          </p:nvPr>
        </p:nvSpPr>
        <p:spPr>
          <a:xfrm>
            <a:off x="479375" y="4139132"/>
            <a:ext cx="6658304" cy="801358"/>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pic>
        <p:nvPicPr>
          <p:cNvPr id="3" name="Picture 2" descr="A logo with red text&#10;&#10;Description automatically generated">
            <a:extLst>
              <a:ext uri="{FF2B5EF4-FFF2-40B4-BE49-F238E27FC236}">
                <a16:creationId xmlns:a16="http://schemas.microsoft.com/office/drawing/2014/main" id="{68C47C00-06E5-9FC5-A831-BD7A4766317A}"/>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4360970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2 Charts, text and image">
    <p:bg>
      <p:bgPr>
        <a:solidFill>
          <a:schemeClr val="bg1"/>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7631083" y="6350"/>
            <a:ext cx="4560917" cy="6851650"/>
          </a:xfrm>
        </p:spPr>
        <p:txBody>
          <a:bodyPr/>
          <a:lstStyle/>
          <a:p>
            <a:endParaRPr lang="en-US"/>
          </a:p>
        </p:txBody>
      </p:sp>
      <p:sp>
        <p:nvSpPr>
          <p:cNvPr id="6" name="Title 6">
            <a:extLst>
              <a:ext uri="{FF2B5EF4-FFF2-40B4-BE49-F238E27FC236}">
                <a16:creationId xmlns:a16="http://schemas.microsoft.com/office/drawing/2014/main" id="{5C31CDF3-3652-5696-0583-A1FCDA0B2814}"/>
              </a:ext>
            </a:extLst>
          </p:cNvPr>
          <p:cNvSpPr>
            <a:spLocks noGrp="1"/>
          </p:cNvSpPr>
          <p:nvPr>
            <p:ph type="title" hasCustomPrompt="1"/>
          </p:nvPr>
        </p:nvSpPr>
        <p:spPr>
          <a:xfrm>
            <a:off x="479425" y="441900"/>
            <a:ext cx="6658354" cy="1019255"/>
          </a:xfrm>
        </p:spPr>
        <p:txBody>
          <a:bodyPr/>
          <a:lstStyle>
            <a:lvl1pPr>
              <a:defRPr sz="2400" cap="all" baseline="0"/>
            </a:lvl1pPr>
          </a:lstStyle>
          <a:p>
            <a:r>
              <a:rPr lang="en-GB"/>
              <a:t>CLICK TO EDIT MASTER TITLE STYLE</a:t>
            </a:r>
            <a:endParaRPr lang="en-US"/>
          </a:p>
        </p:txBody>
      </p:sp>
      <p:sp>
        <p:nvSpPr>
          <p:cNvPr id="7" name="Plassholder for innhold 2">
            <a:extLst>
              <a:ext uri="{FF2B5EF4-FFF2-40B4-BE49-F238E27FC236}">
                <a16:creationId xmlns:a16="http://schemas.microsoft.com/office/drawing/2014/main" id="{FC54EE70-2BE8-2394-5D6C-392D7857B4A7}"/>
              </a:ext>
            </a:extLst>
          </p:cNvPr>
          <p:cNvSpPr>
            <a:spLocks noGrp="1"/>
          </p:cNvSpPr>
          <p:nvPr>
            <p:ph sz="half" idx="12"/>
          </p:nvPr>
        </p:nvSpPr>
        <p:spPr>
          <a:xfrm>
            <a:off x="479375" y="5158854"/>
            <a:ext cx="6658354" cy="118251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0" name="Chart Placeholder 9">
            <a:extLst>
              <a:ext uri="{FF2B5EF4-FFF2-40B4-BE49-F238E27FC236}">
                <a16:creationId xmlns:a16="http://schemas.microsoft.com/office/drawing/2014/main" id="{E8A98FC1-A873-541A-0E68-C2925DDA963D}"/>
              </a:ext>
            </a:extLst>
          </p:cNvPr>
          <p:cNvSpPr>
            <a:spLocks noGrp="1"/>
          </p:cNvSpPr>
          <p:nvPr>
            <p:ph type="chart" sz="quarter" idx="14"/>
          </p:nvPr>
        </p:nvSpPr>
        <p:spPr>
          <a:xfrm>
            <a:off x="479425" y="1756309"/>
            <a:ext cx="3014663" cy="2168525"/>
          </a:xfrm>
        </p:spPr>
        <p:txBody>
          <a:bodyPr/>
          <a:lstStyle/>
          <a:p>
            <a:endParaRPr lang="en-US"/>
          </a:p>
        </p:txBody>
      </p:sp>
      <p:sp>
        <p:nvSpPr>
          <p:cNvPr id="13" name="Chart Placeholder 9">
            <a:extLst>
              <a:ext uri="{FF2B5EF4-FFF2-40B4-BE49-F238E27FC236}">
                <a16:creationId xmlns:a16="http://schemas.microsoft.com/office/drawing/2014/main" id="{7AB83B49-3C1C-768B-80FB-36EB0ED40BB6}"/>
              </a:ext>
            </a:extLst>
          </p:cNvPr>
          <p:cNvSpPr>
            <a:spLocks noGrp="1"/>
          </p:cNvSpPr>
          <p:nvPr>
            <p:ph type="chart" sz="quarter" idx="15"/>
          </p:nvPr>
        </p:nvSpPr>
        <p:spPr>
          <a:xfrm>
            <a:off x="4123066" y="1756309"/>
            <a:ext cx="3014663" cy="2168525"/>
          </a:xfrm>
        </p:spPr>
        <p:txBody>
          <a:bodyPr/>
          <a:lstStyle/>
          <a:p>
            <a:endParaRPr lang="en-US"/>
          </a:p>
        </p:txBody>
      </p:sp>
      <p:sp>
        <p:nvSpPr>
          <p:cNvPr id="14" name="Plassholder for innhold 2">
            <a:extLst>
              <a:ext uri="{FF2B5EF4-FFF2-40B4-BE49-F238E27FC236}">
                <a16:creationId xmlns:a16="http://schemas.microsoft.com/office/drawing/2014/main" id="{91DB35CF-F4A4-BADB-4F2C-3108E6D3A0DE}"/>
              </a:ext>
            </a:extLst>
          </p:cNvPr>
          <p:cNvSpPr>
            <a:spLocks noGrp="1"/>
          </p:cNvSpPr>
          <p:nvPr>
            <p:ph sz="half" idx="16"/>
          </p:nvPr>
        </p:nvSpPr>
        <p:spPr>
          <a:xfrm>
            <a:off x="479375" y="4139132"/>
            <a:ext cx="3014663" cy="801358"/>
          </a:xfrm>
        </p:spPr>
        <p:txBody>
          <a:bodyPr>
            <a:normAutofit/>
          </a:bodyPr>
          <a:lstStyle>
            <a:lvl1pPr marL="0" indent="0" algn="ctr">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5" name="Plassholder for innhold 2">
            <a:extLst>
              <a:ext uri="{FF2B5EF4-FFF2-40B4-BE49-F238E27FC236}">
                <a16:creationId xmlns:a16="http://schemas.microsoft.com/office/drawing/2014/main" id="{97E50EDC-8E07-8359-B736-C35145A17A7C}"/>
              </a:ext>
            </a:extLst>
          </p:cNvPr>
          <p:cNvSpPr>
            <a:spLocks noGrp="1"/>
          </p:cNvSpPr>
          <p:nvPr>
            <p:ph sz="half" idx="17"/>
          </p:nvPr>
        </p:nvSpPr>
        <p:spPr>
          <a:xfrm>
            <a:off x="4123065" y="4139132"/>
            <a:ext cx="3014663" cy="801358"/>
          </a:xfrm>
        </p:spPr>
        <p:txBody>
          <a:bodyPr>
            <a:normAutofit/>
          </a:bodyPr>
          <a:lstStyle>
            <a:lvl1pPr marL="0" indent="0" algn="ctr">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pic>
        <p:nvPicPr>
          <p:cNvPr id="3" name="Picture 2" descr="A logo with red text&#10;&#10;Description automatically generated">
            <a:extLst>
              <a:ext uri="{FF2B5EF4-FFF2-40B4-BE49-F238E27FC236}">
                <a16:creationId xmlns:a16="http://schemas.microsoft.com/office/drawing/2014/main" id="{F4D75AF9-AE4C-3BE7-9AB8-D7FE13D9FB7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78194222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Image/data and key text">
    <p:bg>
      <p:bgPr>
        <a:solidFill>
          <a:schemeClr val="bg1"/>
        </a:solidFill>
        <a:effectLst/>
      </p:bgPr>
    </p:bg>
    <p:spTree>
      <p:nvGrpSpPr>
        <p:cNvPr id="1" name=""/>
        <p:cNvGrpSpPr/>
        <p:nvPr/>
      </p:nvGrpSpPr>
      <p:grpSpPr>
        <a:xfrm>
          <a:off x="0" y="0"/>
          <a:ext cx="0" cy="0"/>
          <a:chOff x="0" y="0"/>
          <a:chExt cx="0" cy="0"/>
        </a:xfrm>
      </p:grpSpPr>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479426" y="441900"/>
            <a:ext cx="5616574" cy="5899464"/>
          </a:xfrm>
        </p:spPr>
        <p:txBody>
          <a:bodyPr>
            <a:normAutofit/>
          </a:bodyPr>
          <a:lstStyle>
            <a:lvl1pPr marL="0" indent="0">
              <a:lnSpc>
                <a:spcPct val="100000"/>
              </a:lnSpc>
              <a:buNone/>
              <a:defRPr sz="3200" b="1">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GB"/>
              <a:t>Click to edit Master text styles</a:t>
            </a:r>
          </a:p>
        </p:txBody>
      </p:sp>
      <p:sp>
        <p:nvSpPr>
          <p:cNvPr id="9" name="Plassholder for innhold 2">
            <a:extLst>
              <a:ext uri="{FF2B5EF4-FFF2-40B4-BE49-F238E27FC236}">
                <a16:creationId xmlns:a16="http://schemas.microsoft.com/office/drawing/2014/main" id="{8EBBCE72-8EFD-78C1-E6F7-37D8B11C7BCD}"/>
              </a:ext>
            </a:extLst>
          </p:cNvPr>
          <p:cNvSpPr>
            <a:spLocks noGrp="1"/>
          </p:cNvSpPr>
          <p:nvPr>
            <p:ph idx="12"/>
          </p:nvPr>
        </p:nvSpPr>
        <p:spPr>
          <a:xfrm>
            <a:off x="6575426" y="441900"/>
            <a:ext cx="5137148" cy="5899464"/>
          </a:xfrm>
        </p:spPr>
        <p:txBody>
          <a:bodyPr>
            <a:normAutofit/>
          </a:bodyPr>
          <a:lstStyle>
            <a:lvl1pPr marL="0" indent="0">
              <a:lnSpc>
                <a:spcPct val="100000"/>
              </a:lnSpc>
              <a:buNone/>
              <a:defRPr sz="1400" b="0">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endParaRPr lang="en-GB"/>
          </a:p>
        </p:txBody>
      </p:sp>
      <p:pic>
        <p:nvPicPr>
          <p:cNvPr id="2" name="Picture 1" descr="A logo with red text&#10;&#10;Description automatically generated">
            <a:extLst>
              <a:ext uri="{FF2B5EF4-FFF2-40B4-BE49-F238E27FC236}">
                <a16:creationId xmlns:a16="http://schemas.microsoft.com/office/drawing/2014/main" id="{03CE9125-9B2D-CABF-F7D0-95BACD8D478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18730331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Alternative Image/data and key text">
    <p:bg>
      <p:bgPr>
        <a:solidFill>
          <a:schemeClr val="bg1"/>
        </a:solidFill>
        <a:effectLst/>
      </p:bgPr>
    </p:bg>
    <p:spTree>
      <p:nvGrpSpPr>
        <p:cNvPr id="1" name=""/>
        <p:cNvGrpSpPr/>
        <p:nvPr/>
      </p:nvGrpSpPr>
      <p:grpSpPr>
        <a:xfrm>
          <a:off x="0" y="0"/>
          <a:ext cx="0" cy="0"/>
          <a:chOff x="0" y="0"/>
          <a:chExt cx="0" cy="0"/>
        </a:xfrm>
      </p:grpSpPr>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6096000" y="441900"/>
            <a:ext cx="5616574" cy="5899464"/>
          </a:xfrm>
        </p:spPr>
        <p:txBody>
          <a:bodyPr>
            <a:normAutofit/>
          </a:bodyPr>
          <a:lstStyle>
            <a:lvl1pPr marL="0" indent="0">
              <a:lnSpc>
                <a:spcPct val="100000"/>
              </a:lnSpc>
              <a:buNone/>
              <a:defRPr sz="3200" b="1">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GB"/>
              <a:t>Click to edit Master text styles</a:t>
            </a:r>
          </a:p>
        </p:txBody>
      </p:sp>
      <p:sp>
        <p:nvSpPr>
          <p:cNvPr id="2" name="Plassholder for innhold 2">
            <a:extLst>
              <a:ext uri="{FF2B5EF4-FFF2-40B4-BE49-F238E27FC236}">
                <a16:creationId xmlns:a16="http://schemas.microsoft.com/office/drawing/2014/main" id="{142B66FF-5353-2481-5D93-425AA27CAEBB}"/>
              </a:ext>
            </a:extLst>
          </p:cNvPr>
          <p:cNvSpPr>
            <a:spLocks noGrp="1"/>
          </p:cNvSpPr>
          <p:nvPr>
            <p:ph idx="12"/>
          </p:nvPr>
        </p:nvSpPr>
        <p:spPr>
          <a:xfrm>
            <a:off x="479426" y="441900"/>
            <a:ext cx="5137148" cy="5899464"/>
          </a:xfrm>
        </p:spPr>
        <p:txBody>
          <a:bodyPr>
            <a:normAutofit/>
          </a:bodyPr>
          <a:lstStyle>
            <a:lvl1pPr marL="0" indent="0">
              <a:lnSpc>
                <a:spcPct val="100000"/>
              </a:lnSpc>
              <a:buNone/>
              <a:defRPr sz="1400" b="0">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endParaRPr lang="en-GB"/>
          </a:p>
        </p:txBody>
      </p:sp>
      <p:pic>
        <p:nvPicPr>
          <p:cNvPr id="3" name="Picture 2" descr="A logo with red text&#10;&#10;Description automatically generated">
            <a:extLst>
              <a:ext uri="{FF2B5EF4-FFF2-40B4-BE49-F238E27FC236}">
                <a16:creationId xmlns:a16="http://schemas.microsoft.com/office/drawing/2014/main" id="{D62D474D-F22F-94B8-34F2-CF32A526F6E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71304725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Image and text red">
    <p:bg>
      <p:bgPr>
        <a:solidFill>
          <a:schemeClr val="tx2"/>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6575425" y="6350"/>
            <a:ext cx="5616575" cy="6851650"/>
          </a:xfrm>
        </p:spPr>
        <p:txBody>
          <a:bodyPr/>
          <a:lstStyle/>
          <a:p>
            <a:endParaRPr lang="en-US"/>
          </a:p>
        </p:txBody>
      </p:sp>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479426" y="441900"/>
            <a:ext cx="5616574" cy="5899464"/>
          </a:xfrm>
        </p:spPr>
        <p:txBody>
          <a:bodyPr>
            <a:normAutofit/>
          </a:bodyPr>
          <a:lstStyle>
            <a:lvl1pPr marL="0" indent="0">
              <a:lnSpc>
                <a:spcPct val="100000"/>
              </a:lnSpc>
              <a:buNone/>
              <a:defRPr sz="3200" b="1">
                <a:solidFill>
                  <a:schemeClr val="bg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GB"/>
              <a:t>Click to edit Master text styles</a:t>
            </a:r>
          </a:p>
        </p:txBody>
      </p:sp>
      <p:pic>
        <p:nvPicPr>
          <p:cNvPr id="3" name="Picture 2">
            <a:extLst>
              <a:ext uri="{FF2B5EF4-FFF2-40B4-BE49-F238E27FC236}">
                <a16:creationId xmlns:a16="http://schemas.microsoft.com/office/drawing/2014/main" id="{E0D25D03-C975-FF4E-D17C-2CC3AF9BE037}"/>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11032434" y="88518"/>
            <a:ext cx="1040296" cy="427467"/>
          </a:xfrm>
          <a:prstGeom prst="rect">
            <a:avLst/>
          </a:prstGeom>
        </p:spPr>
      </p:pic>
    </p:spTree>
    <p:extLst>
      <p:ext uri="{BB962C8B-B14F-4D97-AF65-F5344CB8AC3E}">
        <p14:creationId xmlns:p14="http://schemas.microsoft.com/office/powerpoint/2010/main" val="20187802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Short statement light orange">
    <p:bg>
      <p:bgPr>
        <a:solidFill>
          <a:schemeClr val="accent2"/>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2701671" y="1828799"/>
            <a:ext cx="6788658" cy="3200401"/>
          </a:xfrm>
        </p:spPr>
        <p:txBody>
          <a:bodyPr anchor="ctr" anchorCtr="0">
            <a:noAutofit/>
          </a:bodyPr>
          <a:lstStyle>
            <a:lvl1pPr algn="ctr">
              <a:defRPr sz="6000">
                <a:solidFill>
                  <a:schemeClr val="bg1"/>
                </a:solidFill>
              </a:defRPr>
            </a:lvl1pPr>
          </a:lstStyle>
          <a:p>
            <a:r>
              <a:rPr lang="en-GB" noProof="0"/>
              <a:t>Enter title here</a:t>
            </a:r>
            <a:endParaRPr lang="nb-NO"/>
          </a:p>
        </p:txBody>
      </p:sp>
      <p:pic>
        <p:nvPicPr>
          <p:cNvPr id="4" name="Picture 3">
            <a:extLst>
              <a:ext uri="{FF2B5EF4-FFF2-40B4-BE49-F238E27FC236}">
                <a16:creationId xmlns:a16="http://schemas.microsoft.com/office/drawing/2014/main" id="{89257E9A-5057-9A73-55F8-E4E0BCD723C0}"/>
              </a:ext>
            </a:extLst>
          </p:cNvPr>
          <p:cNvPicPr>
            <a:picLocks noChangeAspect="1"/>
          </p:cNvPicPr>
          <p:nvPr userDrawn="1"/>
        </p:nvPicPr>
        <p:blipFill>
          <a:blip r:embed="rId2"/>
          <a:srcRect/>
          <a:stretch/>
        </p:blipFill>
        <p:spPr>
          <a:xfrm>
            <a:off x="779248" y="-618584"/>
            <a:ext cx="11688722" cy="9506828"/>
          </a:xfrm>
          <a:prstGeom prst="rect">
            <a:avLst/>
          </a:prstGeom>
        </p:spPr>
      </p:pic>
      <p:pic>
        <p:nvPicPr>
          <p:cNvPr id="2" name="Picture 1">
            <a:extLst>
              <a:ext uri="{FF2B5EF4-FFF2-40B4-BE49-F238E27FC236}">
                <a16:creationId xmlns:a16="http://schemas.microsoft.com/office/drawing/2014/main" id="{0FB454C3-ADCA-83AD-E5B6-AE7AE05BDE5D}"/>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1032434" y="88518"/>
            <a:ext cx="1040296" cy="427467"/>
          </a:xfrm>
          <a:prstGeom prst="rect">
            <a:avLst/>
          </a:prstGeom>
        </p:spPr>
      </p:pic>
    </p:spTree>
    <p:extLst>
      <p:ext uri="{BB962C8B-B14F-4D97-AF65-F5344CB8AC3E}">
        <p14:creationId xmlns:p14="http://schemas.microsoft.com/office/powerpoint/2010/main" val="21456303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Short statement dark orange">
    <p:bg>
      <p:bgPr>
        <a:solidFill>
          <a:schemeClr val="accent3"/>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2701671" y="1828799"/>
            <a:ext cx="6788658" cy="3200401"/>
          </a:xfrm>
        </p:spPr>
        <p:txBody>
          <a:bodyPr anchor="ctr" anchorCtr="0">
            <a:noAutofit/>
          </a:bodyPr>
          <a:lstStyle>
            <a:lvl1pPr algn="ctr">
              <a:defRPr sz="6000">
                <a:solidFill>
                  <a:schemeClr val="bg1"/>
                </a:solidFill>
              </a:defRPr>
            </a:lvl1pPr>
          </a:lstStyle>
          <a:p>
            <a:r>
              <a:rPr lang="en-GB" noProof="0"/>
              <a:t>Enter title here</a:t>
            </a:r>
            <a:endParaRPr lang="nb-NO"/>
          </a:p>
        </p:txBody>
      </p:sp>
      <p:pic>
        <p:nvPicPr>
          <p:cNvPr id="4" name="Picture 3">
            <a:extLst>
              <a:ext uri="{FF2B5EF4-FFF2-40B4-BE49-F238E27FC236}">
                <a16:creationId xmlns:a16="http://schemas.microsoft.com/office/drawing/2014/main" id="{B017206D-8964-3DDE-E954-CEF728C030A8}"/>
              </a:ext>
            </a:extLst>
          </p:cNvPr>
          <p:cNvPicPr>
            <a:picLocks noChangeAspect="1"/>
          </p:cNvPicPr>
          <p:nvPr userDrawn="1"/>
        </p:nvPicPr>
        <p:blipFill>
          <a:blip r:embed="rId2"/>
          <a:srcRect/>
          <a:stretch/>
        </p:blipFill>
        <p:spPr>
          <a:xfrm>
            <a:off x="779248" y="-618584"/>
            <a:ext cx="11688722" cy="9506828"/>
          </a:xfrm>
          <a:prstGeom prst="rect">
            <a:avLst/>
          </a:prstGeom>
        </p:spPr>
      </p:pic>
      <p:pic>
        <p:nvPicPr>
          <p:cNvPr id="2" name="Picture 1">
            <a:extLst>
              <a:ext uri="{FF2B5EF4-FFF2-40B4-BE49-F238E27FC236}">
                <a16:creationId xmlns:a16="http://schemas.microsoft.com/office/drawing/2014/main" id="{B096BA46-30AA-71D6-C003-97AE7D688085}"/>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1032434" y="88518"/>
            <a:ext cx="1040296" cy="427467"/>
          </a:xfrm>
          <a:prstGeom prst="rect">
            <a:avLst/>
          </a:prstGeom>
        </p:spPr>
      </p:pic>
    </p:spTree>
    <p:extLst>
      <p:ext uri="{BB962C8B-B14F-4D97-AF65-F5344CB8AC3E}">
        <p14:creationId xmlns:p14="http://schemas.microsoft.com/office/powerpoint/2010/main" val="152839896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Short statement green">
    <p:bg>
      <p:bgPr>
        <a:solidFill>
          <a:schemeClr val="accent4"/>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2701671" y="1828799"/>
            <a:ext cx="6788658" cy="3200401"/>
          </a:xfrm>
        </p:spPr>
        <p:txBody>
          <a:bodyPr anchor="ctr" anchorCtr="0">
            <a:noAutofit/>
          </a:bodyPr>
          <a:lstStyle>
            <a:lvl1pPr algn="ctr">
              <a:defRPr sz="6000">
                <a:solidFill>
                  <a:schemeClr val="bg1"/>
                </a:solidFill>
              </a:defRPr>
            </a:lvl1pPr>
          </a:lstStyle>
          <a:p>
            <a:r>
              <a:rPr lang="en-GB" noProof="0"/>
              <a:t>Enter title here</a:t>
            </a:r>
            <a:endParaRPr lang="nb-NO"/>
          </a:p>
        </p:txBody>
      </p:sp>
      <p:pic>
        <p:nvPicPr>
          <p:cNvPr id="3" name="Picture 2">
            <a:extLst>
              <a:ext uri="{FF2B5EF4-FFF2-40B4-BE49-F238E27FC236}">
                <a16:creationId xmlns:a16="http://schemas.microsoft.com/office/drawing/2014/main" id="{BD869A1D-21E9-704E-6DE6-A2996BCBA617}"/>
              </a:ext>
            </a:extLst>
          </p:cNvPr>
          <p:cNvPicPr>
            <a:picLocks noChangeAspect="1"/>
          </p:cNvPicPr>
          <p:nvPr userDrawn="1"/>
        </p:nvPicPr>
        <p:blipFill>
          <a:blip r:embed="rId2"/>
          <a:srcRect/>
          <a:stretch/>
        </p:blipFill>
        <p:spPr>
          <a:xfrm>
            <a:off x="779248" y="-618584"/>
            <a:ext cx="11688722" cy="9506828"/>
          </a:xfrm>
          <a:prstGeom prst="rect">
            <a:avLst/>
          </a:prstGeom>
        </p:spPr>
      </p:pic>
      <p:pic>
        <p:nvPicPr>
          <p:cNvPr id="2" name="Picture 1">
            <a:extLst>
              <a:ext uri="{FF2B5EF4-FFF2-40B4-BE49-F238E27FC236}">
                <a16:creationId xmlns:a16="http://schemas.microsoft.com/office/drawing/2014/main" id="{D7F3C72B-D071-2B54-F22F-C02F5E97FCBD}"/>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1032434" y="88518"/>
            <a:ext cx="1040296" cy="427467"/>
          </a:xfrm>
          <a:prstGeom prst="rect">
            <a:avLst/>
          </a:prstGeom>
        </p:spPr>
      </p:pic>
    </p:spTree>
    <p:extLst>
      <p:ext uri="{BB962C8B-B14F-4D97-AF65-F5344CB8AC3E}">
        <p14:creationId xmlns:p14="http://schemas.microsoft.com/office/powerpoint/2010/main" val="266139933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Long statement light orange">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9377EC-5D9D-1434-B589-CD150BCA9555}"/>
              </a:ext>
            </a:extLst>
          </p:cNvPr>
          <p:cNvPicPr>
            <a:picLocks noChangeAspect="1"/>
          </p:cNvPicPr>
          <p:nvPr userDrawn="1"/>
        </p:nvPicPr>
        <p:blipFill>
          <a:blip r:embed="rId2"/>
          <a:srcRect/>
          <a:stretch/>
        </p:blipFill>
        <p:spPr>
          <a:xfrm>
            <a:off x="7243736" y="3729537"/>
            <a:ext cx="4286160" cy="3486077"/>
          </a:xfrm>
          <a:prstGeom prst="rect">
            <a:avLst/>
          </a:prstGeom>
        </p:spPr>
      </p:pic>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477660" y="2364379"/>
            <a:ext cx="9594595" cy="1944385"/>
          </a:xfrm>
        </p:spPr>
        <p:txBody>
          <a:bodyPr anchor="t" anchorCtr="0">
            <a:noAutofit/>
          </a:bodyPr>
          <a:lstStyle>
            <a:lvl1pPr algn="l">
              <a:defRPr sz="2800" b="0">
                <a:solidFill>
                  <a:schemeClr val="tx1"/>
                </a:solidFill>
              </a:defRPr>
            </a:lvl1pPr>
          </a:lstStyle>
          <a:p>
            <a:r>
              <a:rPr lang="en-GB" noProof="0"/>
              <a:t>Enter title here</a:t>
            </a:r>
            <a:endParaRPr lang="nb-NO"/>
          </a:p>
        </p:txBody>
      </p:sp>
      <p:sp>
        <p:nvSpPr>
          <p:cNvPr id="6" name="Text Placeholder 20">
            <a:extLst>
              <a:ext uri="{FF2B5EF4-FFF2-40B4-BE49-F238E27FC236}">
                <a16:creationId xmlns:a16="http://schemas.microsoft.com/office/drawing/2014/main" id="{7737056A-845D-EE56-CFBE-6899F25BAF98}"/>
              </a:ext>
            </a:extLst>
          </p:cNvPr>
          <p:cNvSpPr>
            <a:spLocks noGrp="1"/>
          </p:cNvSpPr>
          <p:nvPr>
            <p:ph type="body" idx="22" hasCustomPrompt="1"/>
          </p:nvPr>
        </p:nvSpPr>
        <p:spPr>
          <a:xfrm>
            <a:off x="477660" y="1385424"/>
            <a:ext cx="9594595" cy="600129"/>
          </a:xfrm>
        </p:spPr>
        <p:txBody>
          <a:bodyPr>
            <a:noAutofit/>
          </a:bodyPr>
          <a:lstStyle>
            <a:lvl1pPr marL="7938" indent="-7938">
              <a:lnSpc>
                <a:spcPct val="100000"/>
              </a:lnSpc>
              <a:buNone/>
              <a:tabLst/>
              <a:defRPr lang="en-GB" sz="3200" b="1" i="0" kern="1200" dirty="0">
                <a:solidFill>
                  <a:schemeClr val="tx1"/>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2" name="Picture 1">
            <a:extLst>
              <a:ext uri="{FF2B5EF4-FFF2-40B4-BE49-F238E27FC236}">
                <a16:creationId xmlns:a16="http://schemas.microsoft.com/office/drawing/2014/main" id="{EA77D4F5-FC59-D84F-F8AA-18965A64FA3B}"/>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1032434" y="88518"/>
            <a:ext cx="1040296" cy="427467"/>
          </a:xfrm>
          <a:prstGeom prst="rect">
            <a:avLst/>
          </a:prstGeom>
        </p:spPr>
      </p:pic>
    </p:spTree>
    <p:extLst>
      <p:ext uri="{BB962C8B-B14F-4D97-AF65-F5344CB8AC3E}">
        <p14:creationId xmlns:p14="http://schemas.microsoft.com/office/powerpoint/2010/main" val="229425311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Long statement dark orange">
    <p:bg>
      <p:bgPr>
        <a:solidFill>
          <a:schemeClr val="accent3"/>
        </a:solidFill>
        <a:effectLst/>
      </p:bgPr>
    </p:bg>
    <p:spTree>
      <p:nvGrpSpPr>
        <p:cNvPr id="1" name=""/>
        <p:cNvGrpSpPr/>
        <p:nvPr/>
      </p:nvGrpSpPr>
      <p:grpSpPr>
        <a:xfrm>
          <a:off x="0" y="0"/>
          <a:ext cx="0" cy="0"/>
          <a:chOff x="0" y="0"/>
          <a:chExt cx="0" cy="0"/>
        </a:xfrm>
      </p:grpSpPr>
      <p:sp>
        <p:nvSpPr>
          <p:cNvPr id="4" name="Tittel 1">
            <a:extLst>
              <a:ext uri="{FF2B5EF4-FFF2-40B4-BE49-F238E27FC236}">
                <a16:creationId xmlns:a16="http://schemas.microsoft.com/office/drawing/2014/main" id="{926105F6-8F13-A164-592E-FC60B8B31212}"/>
              </a:ext>
            </a:extLst>
          </p:cNvPr>
          <p:cNvSpPr>
            <a:spLocks noGrp="1"/>
          </p:cNvSpPr>
          <p:nvPr>
            <p:ph type="title" hasCustomPrompt="1"/>
          </p:nvPr>
        </p:nvSpPr>
        <p:spPr>
          <a:xfrm>
            <a:off x="477660" y="2364379"/>
            <a:ext cx="9594595" cy="1944385"/>
          </a:xfrm>
        </p:spPr>
        <p:txBody>
          <a:bodyPr anchor="t" anchorCtr="0">
            <a:noAutofit/>
          </a:bodyPr>
          <a:lstStyle>
            <a:lvl1pPr algn="l">
              <a:defRPr sz="2800" b="0">
                <a:solidFill>
                  <a:schemeClr val="tx1"/>
                </a:solidFill>
              </a:defRPr>
            </a:lvl1pPr>
          </a:lstStyle>
          <a:p>
            <a:r>
              <a:rPr lang="en-GB" noProof="0"/>
              <a:t>Enter title here</a:t>
            </a:r>
            <a:endParaRPr lang="nb-NO"/>
          </a:p>
        </p:txBody>
      </p:sp>
      <p:sp>
        <p:nvSpPr>
          <p:cNvPr id="5" name="Text Placeholder 20">
            <a:extLst>
              <a:ext uri="{FF2B5EF4-FFF2-40B4-BE49-F238E27FC236}">
                <a16:creationId xmlns:a16="http://schemas.microsoft.com/office/drawing/2014/main" id="{C6DE3BF9-2830-4F37-5688-A9477EB198B5}"/>
              </a:ext>
            </a:extLst>
          </p:cNvPr>
          <p:cNvSpPr>
            <a:spLocks noGrp="1"/>
          </p:cNvSpPr>
          <p:nvPr>
            <p:ph type="body" idx="22" hasCustomPrompt="1"/>
          </p:nvPr>
        </p:nvSpPr>
        <p:spPr>
          <a:xfrm>
            <a:off x="477660" y="1385424"/>
            <a:ext cx="9594595" cy="600129"/>
          </a:xfrm>
        </p:spPr>
        <p:txBody>
          <a:bodyPr>
            <a:noAutofit/>
          </a:bodyPr>
          <a:lstStyle>
            <a:lvl1pPr marL="7938" indent="-7938">
              <a:lnSpc>
                <a:spcPct val="100000"/>
              </a:lnSpc>
              <a:buNone/>
              <a:tabLst/>
              <a:defRPr lang="en-GB" sz="3200" b="1" i="0" kern="1200" dirty="0">
                <a:solidFill>
                  <a:schemeClr val="tx1"/>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3" name="Picture 2">
            <a:extLst>
              <a:ext uri="{FF2B5EF4-FFF2-40B4-BE49-F238E27FC236}">
                <a16:creationId xmlns:a16="http://schemas.microsoft.com/office/drawing/2014/main" id="{A9522628-1AB0-D64B-DF04-F6566C390EF9}"/>
              </a:ext>
            </a:extLst>
          </p:cNvPr>
          <p:cNvPicPr>
            <a:picLocks noChangeAspect="1"/>
          </p:cNvPicPr>
          <p:nvPr userDrawn="1"/>
        </p:nvPicPr>
        <p:blipFill>
          <a:blip r:embed="rId2"/>
          <a:srcRect/>
          <a:stretch/>
        </p:blipFill>
        <p:spPr>
          <a:xfrm>
            <a:off x="7243736" y="3729537"/>
            <a:ext cx="4286160" cy="3486077"/>
          </a:xfrm>
          <a:prstGeom prst="rect">
            <a:avLst/>
          </a:prstGeom>
        </p:spPr>
      </p:pic>
      <p:pic>
        <p:nvPicPr>
          <p:cNvPr id="2" name="Picture 1">
            <a:extLst>
              <a:ext uri="{FF2B5EF4-FFF2-40B4-BE49-F238E27FC236}">
                <a16:creationId xmlns:a16="http://schemas.microsoft.com/office/drawing/2014/main" id="{1BCFB8AD-EFBB-B1ED-2E09-31F5DB798BD0}"/>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1032434" y="88518"/>
            <a:ext cx="1040296" cy="427467"/>
          </a:xfrm>
          <a:prstGeom prst="rect">
            <a:avLst/>
          </a:prstGeom>
        </p:spPr>
      </p:pic>
    </p:spTree>
    <p:extLst>
      <p:ext uri="{BB962C8B-B14F-4D97-AF65-F5344CB8AC3E}">
        <p14:creationId xmlns:p14="http://schemas.microsoft.com/office/powerpoint/2010/main" val="4094595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subtitle - 2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Text Placeholder 20">
            <a:extLst>
              <a:ext uri="{FF2B5EF4-FFF2-40B4-BE49-F238E27FC236}">
                <a16:creationId xmlns:a16="http://schemas.microsoft.com/office/drawing/2014/main" id="{48A4F945-E454-DF0D-180D-5494DA5C34A7}"/>
              </a:ext>
            </a:extLst>
          </p:cNvPr>
          <p:cNvSpPr>
            <a:spLocks noGrp="1"/>
          </p:cNvSpPr>
          <p:nvPr>
            <p:ph type="body" idx="22" hasCustomPrompt="1"/>
          </p:nvPr>
        </p:nvSpPr>
        <p:spPr>
          <a:xfrm>
            <a:off x="6337632" y="1768812"/>
            <a:ext cx="5374942" cy="600129"/>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Plassholder for innhold 2">
            <a:extLst>
              <a:ext uri="{FF2B5EF4-FFF2-40B4-BE49-F238E27FC236}">
                <a16:creationId xmlns:a16="http://schemas.microsoft.com/office/drawing/2014/main" id="{39CC3AB8-8738-9AAA-2724-B680EF3871D5}"/>
              </a:ext>
            </a:extLst>
          </p:cNvPr>
          <p:cNvSpPr>
            <a:spLocks noGrp="1"/>
          </p:cNvSpPr>
          <p:nvPr>
            <p:ph idx="23"/>
          </p:nvPr>
        </p:nvSpPr>
        <p:spPr>
          <a:xfrm>
            <a:off x="6337633" y="2550206"/>
            <a:ext cx="5373180" cy="3791156"/>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Text Placeholder 20">
            <a:extLst>
              <a:ext uri="{FF2B5EF4-FFF2-40B4-BE49-F238E27FC236}">
                <a16:creationId xmlns:a16="http://schemas.microsoft.com/office/drawing/2014/main" id="{B404BD6B-7C78-8C8F-ECB2-613A682BAFBA}"/>
              </a:ext>
            </a:extLst>
          </p:cNvPr>
          <p:cNvSpPr>
            <a:spLocks noGrp="1"/>
          </p:cNvSpPr>
          <p:nvPr>
            <p:ph type="body" idx="24" hasCustomPrompt="1"/>
          </p:nvPr>
        </p:nvSpPr>
        <p:spPr>
          <a:xfrm>
            <a:off x="479424" y="1768812"/>
            <a:ext cx="5374943"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Plassholder for innhold 2">
            <a:extLst>
              <a:ext uri="{FF2B5EF4-FFF2-40B4-BE49-F238E27FC236}">
                <a16:creationId xmlns:a16="http://schemas.microsoft.com/office/drawing/2014/main" id="{BBA1E708-8D8B-774F-820D-5DBEDA416F76}"/>
              </a:ext>
            </a:extLst>
          </p:cNvPr>
          <p:cNvSpPr>
            <a:spLocks noGrp="1"/>
          </p:cNvSpPr>
          <p:nvPr>
            <p:ph idx="10"/>
          </p:nvPr>
        </p:nvSpPr>
        <p:spPr>
          <a:xfrm>
            <a:off x="479425" y="2550205"/>
            <a:ext cx="5373179" cy="379115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19281541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Long statement green">
    <p:bg>
      <p:bgPr>
        <a:solidFill>
          <a:schemeClr val="accent4"/>
        </a:solidFill>
        <a:effectLst/>
      </p:bgPr>
    </p:bg>
    <p:spTree>
      <p:nvGrpSpPr>
        <p:cNvPr id="1" name=""/>
        <p:cNvGrpSpPr/>
        <p:nvPr/>
      </p:nvGrpSpPr>
      <p:grpSpPr>
        <a:xfrm>
          <a:off x="0" y="0"/>
          <a:ext cx="0" cy="0"/>
          <a:chOff x="0" y="0"/>
          <a:chExt cx="0" cy="0"/>
        </a:xfrm>
      </p:grpSpPr>
      <p:sp>
        <p:nvSpPr>
          <p:cNvPr id="4" name="Tittel 1">
            <a:extLst>
              <a:ext uri="{FF2B5EF4-FFF2-40B4-BE49-F238E27FC236}">
                <a16:creationId xmlns:a16="http://schemas.microsoft.com/office/drawing/2014/main" id="{3FC5F574-8731-A9F5-B50F-2D4293442616}"/>
              </a:ext>
            </a:extLst>
          </p:cNvPr>
          <p:cNvSpPr>
            <a:spLocks noGrp="1"/>
          </p:cNvSpPr>
          <p:nvPr>
            <p:ph type="title" hasCustomPrompt="1"/>
          </p:nvPr>
        </p:nvSpPr>
        <p:spPr>
          <a:xfrm>
            <a:off x="477660" y="2364379"/>
            <a:ext cx="9594595" cy="1944385"/>
          </a:xfrm>
        </p:spPr>
        <p:txBody>
          <a:bodyPr anchor="t" anchorCtr="0">
            <a:noAutofit/>
          </a:bodyPr>
          <a:lstStyle>
            <a:lvl1pPr algn="l">
              <a:defRPr sz="2800" b="0">
                <a:solidFill>
                  <a:schemeClr val="tx1"/>
                </a:solidFill>
              </a:defRPr>
            </a:lvl1pPr>
          </a:lstStyle>
          <a:p>
            <a:r>
              <a:rPr lang="en-GB" noProof="0"/>
              <a:t>Enter title here</a:t>
            </a:r>
            <a:endParaRPr lang="nb-NO"/>
          </a:p>
        </p:txBody>
      </p:sp>
      <p:sp>
        <p:nvSpPr>
          <p:cNvPr id="5" name="Text Placeholder 20">
            <a:extLst>
              <a:ext uri="{FF2B5EF4-FFF2-40B4-BE49-F238E27FC236}">
                <a16:creationId xmlns:a16="http://schemas.microsoft.com/office/drawing/2014/main" id="{46A7ABA8-1B06-35A5-36A0-CF61783D90EF}"/>
              </a:ext>
            </a:extLst>
          </p:cNvPr>
          <p:cNvSpPr>
            <a:spLocks noGrp="1"/>
          </p:cNvSpPr>
          <p:nvPr>
            <p:ph type="body" idx="22" hasCustomPrompt="1"/>
          </p:nvPr>
        </p:nvSpPr>
        <p:spPr>
          <a:xfrm>
            <a:off x="477660" y="1385424"/>
            <a:ext cx="9594595" cy="600129"/>
          </a:xfrm>
        </p:spPr>
        <p:txBody>
          <a:bodyPr>
            <a:noAutofit/>
          </a:bodyPr>
          <a:lstStyle>
            <a:lvl1pPr marL="7938" indent="-7938">
              <a:lnSpc>
                <a:spcPct val="100000"/>
              </a:lnSpc>
              <a:buNone/>
              <a:tabLst/>
              <a:defRPr lang="en-GB" sz="3200" b="1" i="0" kern="1200" dirty="0">
                <a:solidFill>
                  <a:schemeClr val="tx1"/>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3" name="Picture 2">
            <a:extLst>
              <a:ext uri="{FF2B5EF4-FFF2-40B4-BE49-F238E27FC236}">
                <a16:creationId xmlns:a16="http://schemas.microsoft.com/office/drawing/2014/main" id="{9D9B10DD-ED50-7758-A492-3874BFF4C86D}"/>
              </a:ext>
            </a:extLst>
          </p:cNvPr>
          <p:cNvPicPr>
            <a:picLocks noChangeAspect="1"/>
          </p:cNvPicPr>
          <p:nvPr userDrawn="1"/>
        </p:nvPicPr>
        <p:blipFill>
          <a:blip r:embed="rId2"/>
          <a:srcRect/>
          <a:stretch/>
        </p:blipFill>
        <p:spPr>
          <a:xfrm>
            <a:off x="7243736" y="3729537"/>
            <a:ext cx="4286160" cy="3486077"/>
          </a:xfrm>
          <a:prstGeom prst="rect">
            <a:avLst/>
          </a:prstGeom>
        </p:spPr>
      </p:pic>
      <p:pic>
        <p:nvPicPr>
          <p:cNvPr id="2" name="Picture 1">
            <a:extLst>
              <a:ext uri="{FF2B5EF4-FFF2-40B4-BE49-F238E27FC236}">
                <a16:creationId xmlns:a16="http://schemas.microsoft.com/office/drawing/2014/main" id="{C320DEFD-6C38-F25D-0FE9-C81F476E6172}"/>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1032434" y="88518"/>
            <a:ext cx="1040296" cy="427467"/>
          </a:xfrm>
          <a:prstGeom prst="rect">
            <a:avLst/>
          </a:prstGeom>
        </p:spPr>
      </p:pic>
    </p:spTree>
    <p:extLst>
      <p:ext uri="{BB962C8B-B14F-4D97-AF65-F5344CB8AC3E}">
        <p14:creationId xmlns:p14="http://schemas.microsoft.com/office/powerpoint/2010/main" val="211931955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Quote and image red">
    <p:bg>
      <p:bgPr>
        <a:solidFill>
          <a:schemeClr val="tx2"/>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1" y="3848826"/>
            <a:ext cx="12192000" cy="3009173"/>
          </a:xfrm>
        </p:spPr>
        <p:txBody>
          <a:bodyPr/>
          <a:lstStyle/>
          <a:p>
            <a:endParaRPr lang="en-US"/>
          </a:p>
        </p:txBody>
      </p:sp>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479426" y="441901"/>
            <a:ext cx="11231384" cy="2217514"/>
          </a:xfrm>
        </p:spPr>
        <p:txBody>
          <a:bodyPr>
            <a:normAutofit/>
          </a:bodyPr>
          <a:lstStyle>
            <a:lvl1pPr marL="0" indent="0">
              <a:lnSpc>
                <a:spcPct val="100000"/>
              </a:lnSpc>
              <a:buNone/>
              <a:defRPr sz="2800" b="0" i="1">
                <a:solidFill>
                  <a:schemeClr val="bg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GB"/>
              <a:t>Click to edit Master text styles</a:t>
            </a:r>
          </a:p>
        </p:txBody>
      </p:sp>
      <p:sp>
        <p:nvSpPr>
          <p:cNvPr id="9" name="Plassholder for tekst 2">
            <a:extLst>
              <a:ext uri="{FF2B5EF4-FFF2-40B4-BE49-F238E27FC236}">
                <a16:creationId xmlns:a16="http://schemas.microsoft.com/office/drawing/2014/main" id="{D8056D66-434A-BDDA-6601-4302AF98EBE2}"/>
              </a:ext>
            </a:extLst>
          </p:cNvPr>
          <p:cNvSpPr>
            <a:spLocks noGrp="1"/>
          </p:cNvSpPr>
          <p:nvPr>
            <p:ph type="body" idx="1" hasCustomPrompt="1"/>
          </p:nvPr>
        </p:nvSpPr>
        <p:spPr>
          <a:xfrm>
            <a:off x="479426" y="3056664"/>
            <a:ext cx="6396392" cy="394913"/>
          </a:xfrm>
        </p:spPr>
        <p:txBody>
          <a:bodyPr anchor="ctr" anchorCtr="0">
            <a:normAutofit/>
          </a:bodyPr>
          <a:lstStyle>
            <a:lvl1pPr marL="0" indent="0" algn="l">
              <a:buNone/>
              <a:defRPr sz="2000" b="1" cap="all" baseline="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3" name="Picture 2">
            <a:extLst>
              <a:ext uri="{FF2B5EF4-FFF2-40B4-BE49-F238E27FC236}">
                <a16:creationId xmlns:a16="http://schemas.microsoft.com/office/drawing/2014/main" id="{E51E3784-64A4-B41C-6A9E-D24FDF6F53DA}"/>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11032434" y="88518"/>
            <a:ext cx="1040296" cy="427467"/>
          </a:xfrm>
          <a:prstGeom prst="rect">
            <a:avLst/>
          </a:prstGeom>
        </p:spPr>
      </p:pic>
    </p:spTree>
    <p:extLst>
      <p:ext uri="{BB962C8B-B14F-4D97-AF65-F5344CB8AC3E}">
        <p14:creationId xmlns:p14="http://schemas.microsoft.com/office/powerpoint/2010/main" val="245854631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22A3C0-8F25-61B3-37B2-0A5009FC6098}"/>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465138" y="1664523"/>
            <a:ext cx="8332498" cy="1588127"/>
          </a:xfrm>
        </p:spPr>
        <p:txBody>
          <a:bodyPr anchor="ctr" anchorCtr="0">
            <a:noAutofit/>
          </a:bodyPr>
          <a:lstStyle>
            <a:lvl1pPr algn="l">
              <a:defRPr sz="6000">
                <a:solidFill>
                  <a:schemeClr val="bg1"/>
                </a:solidFill>
              </a:defRPr>
            </a:lvl1pPr>
          </a:lstStyle>
          <a:p>
            <a:r>
              <a:rPr lang="en-GB" noProof="0"/>
              <a:t>Enter title here</a:t>
            </a:r>
            <a:endParaRPr lang="nb-NO"/>
          </a:p>
        </p:txBody>
      </p:sp>
      <p:sp>
        <p:nvSpPr>
          <p:cNvPr id="6" name="TextBox 5">
            <a:extLst>
              <a:ext uri="{FF2B5EF4-FFF2-40B4-BE49-F238E27FC236}">
                <a16:creationId xmlns:a16="http://schemas.microsoft.com/office/drawing/2014/main" id="{72B9AE85-AD10-01DF-CFF2-D7B3F562E085}"/>
              </a:ext>
            </a:extLst>
          </p:cNvPr>
          <p:cNvSpPr txBox="1"/>
          <p:nvPr userDrawn="1"/>
        </p:nvSpPr>
        <p:spPr>
          <a:xfrm>
            <a:off x="497495" y="4207668"/>
            <a:ext cx="2488366" cy="861774"/>
          </a:xfrm>
          <a:prstGeom prst="rect">
            <a:avLst/>
          </a:prstGeom>
          <a:noFill/>
        </p:spPr>
        <p:txBody>
          <a:bodyPr wrap="square" rtlCol="0">
            <a:spAutoFit/>
          </a:bodyPr>
          <a:lstStyle/>
          <a:p>
            <a:r>
              <a:rPr lang="en-GB" sz="1000">
                <a:solidFill>
                  <a:schemeClr val="bg1"/>
                </a:solidFill>
                <a:effectLst/>
                <a:latin typeface="Montserrat Medium" pitchFamily="2" charset="77"/>
                <a:cs typeface="Arial" panose="020B0604020202020204" pitchFamily="34" charset="0"/>
              </a:rPr>
              <a:t>Rue Varembé 7</a:t>
            </a:r>
            <a:br>
              <a:rPr lang="en-GB" sz="1000">
                <a:solidFill>
                  <a:schemeClr val="bg1"/>
                </a:solidFill>
                <a:latin typeface="Montserrat Medium" pitchFamily="2" charset="77"/>
                <a:cs typeface="Arial" panose="020B0604020202020204" pitchFamily="34" charset="0"/>
              </a:rPr>
            </a:br>
            <a:r>
              <a:rPr lang="en-GB" sz="1000">
                <a:solidFill>
                  <a:schemeClr val="bg1"/>
                </a:solidFill>
                <a:effectLst/>
                <a:latin typeface="Montserrat Medium" pitchFamily="2" charset="77"/>
                <a:cs typeface="Arial" panose="020B0604020202020204" pitchFamily="34" charset="0"/>
              </a:rPr>
              <a:t>1202 Geneva, </a:t>
            </a:r>
            <a:br>
              <a:rPr lang="en-GB" sz="1000">
                <a:solidFill>
                  <a:schemeClr val="bg1"/>
                </a:solidFill>
                <a:effectLst/>
                <a:latin typeface="Montserrat Medium" pitchFamily="2" charset="77"/>
                <a:cs typeface="Arial" panose="020B0604020202020204" pitchFamily="34" charset="0"/>
              </a:rPr>
            </a:br>
            <a:r>
              <a:rPr lang="en-GB" sz="1000">
                <a:solidFill>
                  <a:schemeClr val="bg1"/>
                </a:solidFill>
                <a:effectLst/>
                <a:latin typeface="Montserrat Medium" pitchFamily="2" charset="77"/>
                <a:cs typeface="Arial" panose="020B0604020202020204" pitchFamily="34" charset="0"/>
              </a:rPr>
              <a:t>Switzerland</a:t>
            </a:r>
            <a:br>
              <a:rPr lang="en-GB" sz="1000">
                <a:solidFill>
                  <a:schemeClr val="bg1"/>
                </a:solidFill>
                <a:latin typeface="Montserrat Medium" pitchFamily="2" charset="77"/>
                <a:cs typeface="Arial" panose="020B0604020202020204" pitchFamily="34" charset="0"/>
              </a:rPr>
            </a:br>
            <a:r>
              <a:rPr lang="en-GB" sz="1000">
                <a:solidFill>
                  <a:schemeClr val="bg1"/>
                </a:solidFill>
                <a:effectLst/>
                <a:latin typeface="Montserrat Medium" pitchFamily="2" charset="77"/>
                <a:cs typeface="Arial" panose="020B0604020202020204" pitchFamily="34" charset="0"/>
              </a:rPr>
              <a:t>Mailing address:</a:t>
            </a:r>
            <a:br>
              <a:rPr lang="en-GB" sz="1000">
                <a:solidFill>
                  <a:schemeClr val="bg1"/>
                </a:solidFill>
                <a:latin typeface="Montserrat Medium" pitchFamily="2" charset="77"/>
                <a:cs typeface="Arial" panose="020B0604020202020204" pitchFamily="34" charset="0"/>
              </a:rPr>
            </a:br>
            <a:r>
              <a:rPr lang="en-GB" sz="1000">
                <a:solidFill>
                  <a:schemeClr val="bg1"/>
                </a:solidFill>
                <a:effectLst/>
                <a:latin typeface="Montserrat Medium" pitchFamily="2" charset="77"/>
                <a:cs typeface="Arial" panose="020B0604020202020204" pitchFamily="34" charset="0"/>
              </a:rPr>
              <a:t>PO box 55, 1211 Genève 20</a:t>
            </a:r>
            <a:endParaRPr lang="en-GB" sz="1000">
              <a:solidFill>
                <a:schemeClr val="bg1"/>
              </a:solidFill>
              <a:latin typeface="Montserrat Medium" pitchFamily="2" charset="77"/>
              <a:cs typeface="Arial" panose="020B0604020202020204" pitchFamily="34" charset="0"/>
            </a:endParaRPr>
          </a:p>
        </p:txBody>
      </p:sp>
      <p:sp>
        <p:nvSpPr>
          <p:cNvPr id="7" name="TextBox 6">
            <a:extLst>
              <a:ext uri="{FF2B5EF4-FFF2-40B4-BE49-F238E27FC236}">
                <a16:creationId xmlns:a16="http://schemas.microsoft.com/office/drawing/2014/main" id="{DC216DFA-241A-7805-E3BE-C565FCE12F00}"/>
              </a:ext>
            </a:extLst>
          </p:cNvPr>
          <p:cNvSpPr txBox="1"/>
          <p:nvPr userDrawn="1"/>
        </p:nvSpPr>
        <p:spPr>
          <a:xfrm>
            <a:off x="497495" y="5266614"/>
            <a:ext cx="355315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latin typeface="Montserrat Medium" pitchFamily="2" charset="77"/>
                <a:cs typeface="Arial" panose="020B0604020202020204" pitchFamily="34" charset="0"/>
              </a:rPr>
              <a:t>Website: </a:t>
            </a:r>
            <a:r>
              <a:rPr lang="en-US" sz="1000" noProof="0">
                <a:solidFill>
                  <a:schemeClr val="bg1"/>
                </a:solidFill>
                <a:latin typeface="Montserrat Medium" pitchFamily="2" charset="77"/>
                <a:cs typeface="Arial" panose="020B0604020202020204" pitchFamily="34" charset="0"/>
                <a:hlinkClick r:id="rId2">
                  <a:extLst>
                    <a:ext uri="{A12FA001-AC4F-418D-AE19-62706E023703}">
                      <ahyp:hlinkClr xmlns:ahyp="http://schemas.microsoft.com/office/drawing/2018/hyperlinkcolor" val="tx"/>
                    </a:ext>
                  </a:extLst>
                </a:hlinkClick>
              </a:rPr>
              <a:t>w</a:t>
            </a:r>
            <a:r>
              <a:rPr lang="en-GB" sz="1000" noProof="0">
                <a:solidFill>
                  <a:schemeClr val="bg1"/>
                </a:solidFill>
                <a:latin typeface="Montserrat Medium" pitchFamily="2" charset="77"/>
                <a:cs typeface="Arial" panose="020B0604020202020204" pitchFamily="34" charset="0"/>
                <a:hlinkClick r:id="rId2">
                  <a:extLst>
                    <a:ext uri="{A12FA001-AC4F-418D-AE19-62706E023703}">
                      <ahyp:hlinkClr xmlns:ahyp="http://schemas.microsoft.com/office/drawing/2018/hyperlinkcolor" val="tx"/>
                    </a:ext>
                  </a:extLst>
                </a:hlinkClick>
              </a:rPr>
              <a:t>ww.gainhealth.org</a:t>
            </a:r>
            <a:r>
              <a:rPr lang="en-GB" sz="1000" noProof="0">
                <a:solidFill>
                  <a:schemeClr val="bg1"/>
                </a:solidFill>
                <a:latin typeface="Montserrat Medium" pitchFamily="2" charset="77"/>
                <a:cs typeface="Arial" panose="020B0604020202020204" pitchFamily="34" charset="0"/>
              </a:rPr>
              <a:t> </a:t>
            </a:r>
            <a:br>
              <a:rPr lang="en-GB" sz="1000">
                <a:solidFill>
                  <a:schemeClr val="bg1"/>
                </a:solidFill>
                <a:latin typeface="Montserrat Medium" pitchFamily="2" charset="77"/>
                <a:cs typeface="Arial" panose="020B0604020202020204" pitchFamily="34" charset="0"/>
              </a:rPr>
            </a:br>
            <a:r>
              <a:rPr lang="en-GB" sz="1000">
                <a:solidFill>
                  <a:schemeClr val="bg1"/>
                </a:solidFill>
                <a:latin typeface="Montserrat Medium" pitchFamily="2" charset="77"/>
                <a:cs typeface="Arial" panose="020B0604020202020204" pitchFamily="34" charset="0"/>
              </a:rPr>
              <a:t>Email: </a:t>
            </a:r>
            <a:r>
              <a:rPr lang="en-GB" sz="1000" noProof="0">
                <a:solidFill>
                  <a:schemeClr val="bg1"/>
                </a:solidFill>
                <a:latin typeface="Montserrat Medium" pitchFamily="2" charset="77"/>
                <a:cs typeface="Arial" panose="020B0604020202020204" pitchFamily="34" charset="0"/>
                <a:hlinkClick r:id="rId3">
                  <a:extLst>
                    <a:ext uri="{A12FA001-AC4F-418D-AE19-62706E023703}">
                      <ahyp:hlinkClr xmlns:ahyp="http://schemas.microsoft.com/office/drawing/2018/hyperlinkcolor" val="tx"/>
                    </a:ext>
                  </a:extLst>
                </a:hlinkClick>
              </a:rPr>
              <a:t>info@gainhealth.org</a:t>
            </a:r>
            <a:endParaRPr lang="en-GB" sz="1000" noProof="0">
              <a:solidFill>
                <a:schemeClr val="bg1"/>
              </a:solidFill>
              <a:latin typeface="Montserrat Medium" pitchFamily="2" charset="77"/>
              <a:cs typeface="Arial" panose="020B0604020202020204" pitchFamily="34" charset="0"/>
            </a:endParaRPr>
          </a:p>
          <a:p>
            <a:pPr>
              <a:lnSpc>
                <a:spcPct val="150000"/>
              </a:lnSpc>
            </a:pPr>
            <a:r>
              <a:rPr lang="en-GB" sz="1000">
                <a:solidFill>
                  <a:schemeClr val="bg1"/>
                </a:solidFill>
                <a:latin typeface="Montserrat Medium" pitchFamily="2" charset="77"/>
                <a:cs typeface="Arial" panose="020B0604020202020204" pitchFamily="34" charset="0"/>
              </a:rPr>
              <a:t>     @GAINAlliance</a:t>
            </a:r>
          </a:p>
          <a:p>
            <a:pPr>
              <a:lnSpc>
                <a:spcPct val="150000"/>
              </a:lnSpc>
            </a:pPr>
            <a:r>
              <a:rPr lang="en-GB" sz="1000">
                <a:solidFill>
                  <a:schemeClr val="bg1"/>
                </a:solidFill>
                <a:latin typeface="Montserrat Medium" pitchFamily="2" charset="77"/>
                <a:cs typeface="Arial" panose="020B0604020202020204" pitchFamily="34" charset="0"/>
              </a:rPr>
              <a:t>     Global Alliance for Improved Nutrition</a:t>
            </a:r>
          </a:p>
          <a:p>
            <a:endParaRPr lang="en-GB" sz="100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AE897086-BD65-AB94-1E4B-89C83B02A080}"/>
              </a:ext>
            </a:extLst>
          </p:cNvPr>
          <p:cNvPicPr>
            <a:picLocks noChangeAspect="1"/>
          </p:cNvPicPr>
          <p:nvPr userDrawn="1"/>
        </p:nvPicPr>
        <p:blipFill>
          <a:blip r:embed="rId4">
            <a:lum bright="100000" contrast="-70000"/>
          </a:blip>
          <a:stretch>
            <a:fillRect/>
          </a:stretch>
        </p:blipFill>
        <p:spPr>
          <a:xfrm>
            <a:off x="586725" y="5691343"/>
            <a:ext cx="119286" cy="115134"/>
          </a:xfrm>
          <a:prstGeom prst="rect">
            <a:avLst/>
          </a:prstGeom>
        </p:spPr>
      </p:pic>
      <p:pic>
        <p:nvPicPr>
          <p:cNvPr id="10" name="Picture 9">
            <a:extLst>
              <a:ext uri="{FF2B5EF4-FFF2-40B4-BE49-F238E27FC236}">
                <a16:creationId xmlns:a16="http://schemas.microsoft.com/office/drawing/2014/main" id="{8EDF3761-2CD7-103D-5D65-251E9CC14BA2}"/>
              </a:ext>
            </a:extLst>
          </p:cNvPr>
          <p:cNvPicPr>
            <a:picLocks noChangeAspect="1"/>
          </p:cNvPicPr>
          <p:nvPr userDrawn="1"/>
        </p:nvPicPr>
        <p:blipFill>
          <a:blip r:embed="rId5">
            <a:lum bright="100000" contrast="-70000"/>
          </a:blip>
          <a:stretch>
            <a:fillRect/>
          </a:stretch>
        </p:blipFill>
        <p:spPr>
          <a:xfrm>
            <a:off x="601679" y="5888027"/>
            <a:ext cx="76638" cy="156953"/>
          </a:xfrm>
          <a:prstGeom prst="rect">
            <a:avLst/>
          </a:prstGeom>
        </p:spPr>
      </p:pic>
      <p:pic>
        <p:nvPicPr>
          <p:cNvPr id="2" name="Picture 1">
            <a:extLst>
              <a:ext uri="{FF2B5EF4-FFF2-40B4-BE49-F238E27FC236}">
                <a16:creationId xmlns:a16="http://schemas.microsoft.com/office/drawing/2014/main" id="{4C316E65-4DA2-CED0-E998-B37F6AD4459C}"/>
              </a:ext>
            </a:extLst>
          </p:cNvPr>
          <p:cNvPicPr>
            <a:picLocks noChangeAspect="1"/>
          </p:cNvPicPr>
          <p:nvPr userDrawn="1"/>
        </p:nvPicPr>
        <p:blipFill>
          <a:blip r:embed="rId6"/>
          <a:srcRect/>
          <a:stretch/>
        </p:blipFill>
        <p:spPr>
          <a:xfrm>
            <a:off x="3408425" y="2214137"/>
            <a:ext cx="8419854" cy="6848148"/>
          </a:xfrm>
          <a:prstGeom prst="rect">
            <a:avLst/>
          </a:prstGeom>
        </p:spPr>
      </p:pic>
      <p:pic>
        <p:nvPicPr>
          <p:cNvPr id="4" name="Picture 3">
            <a:extLst>
              <a:ext uri="{FF2B5EF4-FFF2-40B4-BE49-F238E27FC236}">
                <a16:creationId xmlns:a16="http://schemas.microsoft.com/office/drawing/2014/main" id="{C9EEB115-4639-399E-788F-01E65365CDAF}"/>
              </a:ext>
            </a:extLst>
          </p:cNvPr>
          <p:cNvPicPr>
            <a:picLocks noChangeAspect="1"/>
          </p:cNvPicPr>
          <p:nvPr userDrawn="1"/>
        </p:nvPicPr>
        <p:blipFill>
          <a:blip r:embed="rId7" cstate="hqprint">
            <a:extLst>
              <a:ext uri="{28A0092B-C50C-407E-A947-70E740481C1C}">
                <a14:useLocalDpi xmlns:a14="http://schemas.microsoft.com/office/drawing/2010/main"/>
              </a:ext>
            </a:extLst>
          </a:blip>
          <a:srcRect/>
          <a:stretch/>
        </p:blipFill>
        <p:spPr>
          <a:xfrm>
            <a:off x="11032434" y="236207"/>
            <a:ext cx="1040296" cy="427467"/>
          </a:xfrm>
          <a:prstGeom prst="rect">
            <a:avLst/>
          </a:prstGeom>
        </p:spPr>
      </p:pic>
    </p:spTree>
    <p:extLst>
      <p:ext uri="{BB962C8B-B14F-4D97-AF65-F5344CB8AC3E}">
        <p14:creationId xmlns:p14="http://schemas.microsoft.com/office/powerpoint/2010/main" val="307955101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1_Blank page">
    <p:spTree>
      <p:nvGrpSpPr>
        <p:cNvPr id="1" name=""/>
        <p:cNvGrpSpPr/>
        <p:nvPr/>
      </p:nvGrpSpPr>
      <p:grpSpPr>
        <a:xfrm>
          <a:off x="0" y="0"/>
          <a:ext cx="0" cy="0"/>
          <a:chOff x="0" y="0"/>
          <a:chExt cx="0" cy="0"/>
        </a:xfrm>
      </p:grpSpPr>
      <p:pic>
        <p:nvPicPr>
          <p:cNvPr id="2" name="Picture 1" descr="A logo with red text&#10;&#10;Description automatically generated">
            <a:extLst>
              <a:ext uri="{FF2B5EF4-FFF2-40B4-BE49-F238E27FC236}">
                <a16:creationId xmlns:a16="http://schemas.microsoft.com/office/drawing/2014/main" id="{4FC54AB8-C687-AFC9-6FFC-0437B7D02383}"/>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5819996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A3B45-EC61-F623-3830-378250C961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856EE1D-93F1-36E2-6A0B-341799800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BE9A2F3-2E97-E41A-9C7C-D967BC50B518}"/>
              </a:ext>
            </a:extLst>
          </p:cNvPr>
          <p:cNvSpPr>
            <a:spLocks noGrp="1"/>
          </p:cNvSpPr>
          <p:nvPr>
            <p:ph type="dt" sz="half" idx="10"/>
          </p:nvPr>
        </p:nvSpPr>
        <p:spPr/>
        <p:txBody>
          <a:bodyPr/>
          <a:lstStyle/>
          <a:p>
            <a:fld id="{B67DA372-D96A-384A-82CA-A0F8ADB08D82}" type="datetimeFigureOut">
              <a:rPr lang="en-US" smtClean="0"/>
              <a:t>7/15/26</a:t>
            </a:fld>
            <a:endParaRPr lang="en-US"/>
          </a:p>
        </p:txBody>
      </p:sp>
      <p:sp>
        <p:nvSpPr>
          <p:cNvPr id="5" name="Footer Placeholder 4">
            <a:extLst>
              <a:ext uri="{FF2B5EF4-FFF2-40B4-BE49-F238E27FC236}">
                <a16:creationId xmlns:a16="http://schemas.microsoft.com/office/drawing/2014/main" id="{81F1F071-033F-8CE7-80C0-ED7301108A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DA3FB9-1326-4D66-A078-1CF7CB70838F}"/>
              </a:ext>
            </a:extLst>
          </p:cNvPr>
          <p:cNvSpPr>
            <a:spLocks noGrp="1"/>
          </p:cNvSpPr>
          <p:nvPr>
            <p:ph type="sldNum" sz="quarter" idx="12"/>
          </p:nvPr>
        </p:nvSpPr>
        <p:spPr/>
        <p:txBody>
          <a:bodyPr/>
          <a:lstStyle/>
          <a:p>
            <a:fld id="{8D44C2EF-94C0-3F40-9640-40CD8F825E4A}" type="slidenum">
              <a:rPr lang="en-US" smtClean="0"/>
              <a:t>‹#›</a:t>
            </a:fld>
            <a:endParaRPr lang="en-US"/>
          </a:p>
        </p:txBody>
      </p:sp>
    </p:spTree>
    <p:extLst>
      <p:ext uri="{BB962C8B-B14F-4D97-AF65-F5344CB8AC3E}">
        <p14:creationId xmlns:p14="http://schemas.microsoft.com/office/powerpoint/2010/main" val="1224194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2 columns with illustra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A6B5DB-CCF6-E141-475E-33618360A8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5222" y="4222343"/>
            <a:ext cx="21236257" cy="2572974"/>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6339395" y="1768813"/>
            <a:ext cx="5373180" cy="212041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innhold 2">
            <a:extLst>
              <a:ext uri="{FF2B5EF4-FFF2-40B4-BE49-F238E27FC236}">
                <a16:creationId xmlns:a16="http://schemas.microsoft.com/office/drawing/2014/main" id="{FE7FC031-4BDE-98D9-7D70-E4E368D8ECF0}"/>
              </a:ext>
            </a:extLst>
          </p:cNvPr>
          <p:cNvSpPr>
            <a:spLocks noGrp="1"/>
          </p:cNvSpPr>
          <p:nvPr>
            <p:ph idx="1"/>
          </p:nvPr>
        </p:nvSpPr>
        <p:spPr>
          <a:xfrm>
            <a:off x="479424" y="1768812"/>
            <a:ext cx="5373179" cy="3421753"/>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2483919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2 columns with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pic>
        <p:nvPicPr>
          <p:cNvPr id="10" name="Picture 9">
            <a:extLst>
              <a:ext uri="{FF2B5EF4-FFF2-40B4-BE49-F238E27FC236}">
                <a16:creationId xmlns:a16="http://schemas.microsoft.com/office/drawing/2014/main" id="{A8EC0CDE-BC56-8528-90B4-C4F6494D58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5222" y="4222343"/>
            <a:ext cx="21236257" cy="2572974"/>
          </a:xfrm>
          <a:prstGeom prst="rect">
            <a:avLst/>
          </a:prstGeom>
        </p:spPr>
      </p:pic>
      <p:sp>
        <p:nvSpPr>
          <p:cNvPr id="11" name="Text Placeholder 20">
            <a:extLst>
              <a:ext uri="{FF2B5EF4-FFF2-40B4-BE49-F238E27FC236}">
                <a16:creationId xmlns:a16="http://schemas.microsoft.com/office/drawing/2014/main" id="{8B3F4127-C3EA-D4DB-A5E4-717BC9D72808}"/>
              </a:ext>
            </a:extLst>
          </p:cNvPr>
          <p:cNvSpPr>
            <a:spLocks noGrp="1"/>
          </p:cNvSpPr>
          <p:nvPr>
            <p:ph type="body" idx="24" hasCustomPrompt="1"/>
          </p:nvPr>
        </p:nvSpPr>
        <p:spPr>
          <a:xfrm>
            <a:off x="479424" y="1768812"/>
            <a:ext cx="5374943"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2" name="Plassholder for innhold 2">
            <a:extLst>
              <a:ext uri="{FF2B5EF4-FFF2-40B4-BE49-F238E27FC236}">
                <a16:creationId xmlns:a16="http://schemas.microsoft.com/office/drawing/2014/main" id="{B5C32015-0069-4A53-FB7A-FE233EB987D8}"/>
              </a:ext>
            </a:extLst>
          </p:cNvPr>
          <p:cNvSpPr>
            <a:spLocks noGrp="1"/>
          </p:cNvSpPr>
          <p:nvPr>
            <p:ph idx="10"/>
          </p:nvPr>
        </p:nvSpPr>
        <p:spPr>
          <a:xfrm>
            <a:off x="479425" y="2550206"/>
            <a:ext cx="5373180" cy="2640359"/>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3" name="Text Placeholder 20">
            <a:extLst>
              <a:ext uri="{FF2B5EF4-FFF2-40B4-BE49-F238E27FC236}">
                <a16:creationId xmlns:a16="http://schemas.microsoft.com/office/drawing/2014/main" id="{FA27D534-B29D-1B06-8B11-C0B9FC7CAF8C}"/>
              </a:ext>
            </a:extLst>
          </p:cNvPr>
          <p:cNvSpPr>
            <a:spLocks noGrp="1"/>
          </p:cNvSpPr>
          <p:nvPr>
            <p:ph type="body" idx="25" hasCustomPrompt="1"/>
          </p:nvPr>
        </p:nvSpPr>
        <p:spPr>
          <a:xfrm>
            <a:off x="6337635" y="1768812"/>
            <a:ext cx="5374943"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4" name="Plassholder for innhold 2">
            <a:extLst>
              <a:ext uri="{FF2B5EF4-FFF2-40B4-BE49-F238E27FC236}">
                <a16:creationId xmlns:a16="http://schemas.microsoft.com/office/drawing/2014/main" id="{28399154-71D7-6C1D-9DC5-1F37CA78C222}"/>
              </a:ext>
            </a:extLst>
          </p:cNvPr>
          <p:cNvSpPr>
            <a:spLocks noGrp="1"/>
          </p:cNvSpPr>
          <p:nvPr>
            <p:ph idx="26"/>
          </p:nvPr>
        </p:nvSpPr>
        <p:spPr>
          <a:xfrm>
            <a:off x="6337636" y="2550206"/>
            <a:ext cx="5373180" cy="1364481"/>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14025726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ntent with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479425" y="1768813"/>
            <a:ext cx="11229467" cy="2218988"/>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8" name="Picture 7">
            <a:extLst>
              <a:ext uri="{FF2B5EF4-FFF2-40B4-BE49-F238E27FC236}">
                <a16:creationId xmlns:a16="http://schemas.microsoft.com/office/drawing/2014/main" id="{C4875BB7-9D6E-E570-C4E3-C3C13014A2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206196" y="4292600"/>
            <a:ext cx="17529576" cy="2356421"/>
          </a:xfrm>
          <a:prstGeom prst="rect">
            <a:avLst/>
          </a:prstGeom>
        </p:spPr>
      </p:pic>
      <p:sp>
        <p:nvSpPr>
          <p:cNvPr id="12" name="Plassholder for innhold 2">
            <a:extLst>
              <a:ext uri="{FF2B5EF4-FFF2-40B4-BE49-F238E27FC236}">
                <a16:creationId xmlns:a16="http://schemas.microsoft.com/office/drawing/2014/main" id="{7E23B2CB-F9E5-9E1F-29CD-595EA17B09A2}"/>
              </a:ext>
            </a:extLst>
          </p:cNvPr>
          <p:cNvSpPr>
            <a:spLocks noGrp="1"/>
          </p:cNvSpPr>
          <p:nvPr>
            <p:ph idx="11"/>
          </p:nvPr>
        </p:nvSpPr>
        <p:spPr>
          <a:xfrm>
            <a:off x="479425" y="4292601"/>
            <a:ext cx="6937376" cy="1576184"/>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10487482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 2 subtitles and content with illustra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875BB7-9D6E-E570-C4E3-C3C13014A2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218896" y="4296899"/>
            <a:ext cx="17529576" cy="2356421"/>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Text Placeholder 20">
            <a:extLst>
              <a:ext uri="{FF2B5EF4-FFF2-40B4-BE49-F238E27FC236}">
                <a16:creationId xmlns:a16="http://schemas.microsoft.com/office/drawing/2014/main" id="{CA05FA02-5B1B-484F-0970-2DDA6CA40557}"/>
              </a:ext>
            </a:extLst>
          </p:cNvPr>
          <p:cNvSpPr>
            <a:spLocks noGrp="1"/>
          </p:cNvSpPr>
          <p:nvPr>
            <p:ph type="body" idx="22" hasCustomPrompt="1"/>
          </p:nvPr>
        </p:nvSpPr>
        <p:spPr>
          <a:xfrm>
            <a:off x="477659" y="1768813"/>
            <a:ext cx="11233150" cy="515302"/>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 name="Plassholder for innhold 2">
            <a:extLst>
              <a:ext uri="{FF2B5EF4-FFF2-40B4-BE49-F238E27FC236}">
                <a16:creationId xmlns:a16="http://schemas.microsoft.com/office/drawing/2014/main" id="{E53064B8-63D1-789A-F10C-5F9683E28D6C}"/>
              </a:ext>
            </a:extLst>
          </p:cNvPr>
          <p:cNvSpPr>
            <a:spLocks noGrp="1"/>
          </p:cNvSpPr>
          <p:nvPr>
            <p:ph idx="23"/>
          </p:nvPr>
        </p:nvSpPr>
        <p:spPr>
          <a:xfrm>
            <a:off x="477659" y="2550206"/>
            <a:ext cx="11233149"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1" name="Text Placeholder 20">
            <a:extLst>
              <a:ext uri="{FF2B5EF4-FFF2-40B4-BE49-F238E27FC236}">
                <a16:creationId xmlns:a16="http://schemas.microsoft.com/office/drawing/2014/main" id="{1CF77D75-D111-F9C3-AAF5-EB56D743C4C7}"/>
              </a:ext>
            </a:extLst>
          </p:cNvPr>
          <p:cNvSpPr>
            <a:spLocks noGrp="1"/>
          </p:cNvSpPr>
          <p:nvPr>
            <p:ph type="body" idx="28" hasCustomPrompt="1"/>
          </p:nvPr>
        </p:nvSpPr>
        <p:spPr>
          <a:xfrm>
            <a:off x="479425" y="4128846"/>
            <a:ext cx="6721474" cy="515302"/>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3" name="Plassholder for innhold 2">
            <a:extLst>
              <a:ext uri="{FF2B5EF4-FFF2-40B4-BE49-F238E27FC236}">
                <a16:creationId xmlns:a16="http://schemas.microsoft.com/office/drawing/2014/main" id="{D0B1ED68-A589-BDD6-AC94-677DE39CA4E6}"/>
              </a:ext>
            </a:extLst>
          </p:cNvPr>
          <p:cNvSpPr>
            <a:spLocks noGrp="1"/>
          </p:cNvSpPr>
          <p:nvPr>
            <p:ph idx="29"/>
          </p:nvPr>
        </p:nvSpPr>
        <p:spPr>
          <a:xfrm>
            <a:off x="479425" y="4913885"/>
            <a:ext cx="6721474" cy="953711"/>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1327316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3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1768812"/>
            <a:ext cx="3531354" cy="4572554"/>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1768812"/>
            <a:ext cx="3531354" cy="4572552"/>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1768812"/>
            <a:ext cx="3531401" cy="4572552"/>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32447617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subtitle - 3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2550206"/>
            <a:ext cx="3531354" cy="3791160"/>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2550204"/>
            <a:ext cx="3531354" cy="3791160"/>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2550204"/>
            <a:ext cx="3531401" cy="3791160"/>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5" name="Text Placeholder 20">
            <a:extLst>
              <a:ext uri="{FF2B5EF4-FFF2-40B4-BE49-F238E27FC236}">
                <a16:creationId xmlns:a16="http://schemas.microsoft.com/office/drawing/2014/main" id="{C76A5EB6-BF9E-8B2B-75C8-0B6228C96E46}"/>
              </a:ext>
            </a:extLst>
          </p:cNvPr>
          <p:cNvSpPr>
            <a:spLocks noGrp="1"/>
          </p:cNvSpPr>
          <p:nvPr>
            <p:ph type="body" idx="21" hasCustomPrompt="1"/>
          </p:nvPr>
        </p:nvSpPr>
        <p:spPr>
          <a:xfrm>
            <a:off x="479425"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Text Placeholder 20">
            <a:extLst>
              <a:ext uri="{FF2B5EF4-FFF2-40B4-BE49-F238E27FC236}">
                <a16:creationId xmlns:a16="http://schemas.microsoft.com/office/drawing/2014/main" id="{1BA24D7D-E507-FB1B-E1AA-217190543115}"/>
              </a:ext>
            </a:extLst>
          </p:cNvPr>
          <p:cNvSpPr>
            <a:spLocks noGrp="1"/>
          </p:cNvSpPr>
          <p:nvPr>
            <p:ph type="body" idx="22" hasCustomPrompt="1"/>
          </p:nvPr>
        </p:nvSpPr>
        <p:spPr>
          <a:xfrm>
            <a:off x="4330299"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Text Placeholder 20">
            <a:extLst>
              <a:ext uri="{FF2B5EF4-FFF2-40B4-BE49-F238E27FC236}">
                <a16:creationId xmlns:a16="http://schemas.microsoft.com/office/drawing/2014/main" id="{E7FF3685-F7DF-1D4B-C3BB-FCD97E2A2630}"/>
              </a:ext>
            </a:extLst>
          </p:cNvPr>
          <p:cNvSpPr>
            <a:spLocks noGrp="1"/>
          </p:cNvSpPr>
          <p:nvPr>
            <p:ph type="body" idx="23" hasCustomPrompt="1"/>
          </p:nvPr>
        </p:nvSpPr>
        <p:spPr>
          <a:xfrm>
            <a:off x="8181220"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Tree>
    <p:extLst>
      <p:ext uri="{BB962C8B-B14F-4D97-AF65-F5344CB8AC3E}">
        <p14:creationId xmlns:p14="http://schemas.microsoft.com/office/powerpoint/2010/main" val="34721818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3 columns with illustra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520F0B5-F488-0FD4-A3CB-1128A31AD0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13363" y="4148889"/>
            <a:ext cx="25977063" cy="2267211"/>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1768811"/>
            <a:ext cx="3531354" cy="4149391"/>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1768812"/>
            <a:ext cx="3531354" cy="4149388"/>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1768811"/>
            <a:ext cx="3531401" cy="207929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40427899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subtitle - 3 columns with illustra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520F0B5-F488-0FD4-A3CB-1128A31AD0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13363" y="4148889"/>
            <a:ext cx="25977063" cy="2267211"/>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2550206"/>
            <a:ext cx="3531354" cy="336799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2550204"/>
            <a:ext cx="3531354" cy="336799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2550204"/>
            <a:ext cx="3531401" cy="129790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5" name="Text Placeholder 20">
            <a:extLst>
              <a:ext uri="{FF2B5EF4-FFF2-40B4-BE49-F238E27FC236}">
                <a16:creationId xmlns:a16="http://schemas.microsoft.com/office/drawing/2014/main" id="{C76A5EB6-BF9E-8B2B-75C8-0B6228C96E46}"/>
              </a:ext>
            </a:extLst>
          </p:cNvPr>
          <p:cNvSpPr>
            <a:spLocks noGrp="1"/>
          </p:cNvSpPr>
          <p:nvPr>
            <p:ph type="body" idx="21" hasCustomPrompt="1"/>
          </p:nvPr>
        </p:nvSpPr>
        <p:spPr>
          <a:xfrm>
            <a:off x="479425"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Text Placeholder 20">
            <a:extLst>
              <a:ext uri="{FF2B5EF4-FFF2-40B4-BE49-F238E27FC236}">
                <a16:creationId xmlns:a16="http://schemas.microsoft.com/office/drawing/2014/main" id="{1BA24D7D-E507-FB1B-E1AA-217190543115}"/>
              </a:ext>
            </a:extLst>
          </p:cNvPr>
          <p:cNvSpPr>
            <a:spLocks noGrp="1"/>
          </p:cNvSpPr>
          <p:nvPr>
            <p:ph type="body" idx="22" hasCustomPrompt="1"/>
          </p:nvPr>
        </p:nvSpPr>
        <p:spPr>
          <a:xfrm>
            <a:off x="4330299"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Text Placeholder 20">
            <a:extLst>
              <a:ext uri="{FF2B5EF4-FFF2-40B4-BE49-F238E27FC236}">
                <a16:creationId xmlns:a16="http://schemas.microsoft.com/office/drawing/2014/main" id="{E7FF3685-F7DF-1D4B-C3BB-FCD97E2A2630}"/>
              </a:ext>
            </a:extLst>
          </p:cNvPr>
          <p:cNvSpPr>
            <a:spLocks noGrp="1"/>
          </p:cNvSpPr>
          <p:nvPr>
            <p:ph type="body" idx="23" hasCustomPrompt="1"/>
          </p:nvPr>
        </p:nvSpPr>
        <p:spPr>
          <a:xfrm>
            <a:off x="8181220"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Tree>
    <p:extLst>
      <p:ext uri="{BB962C8B-B14F-4D97-AF65-F5344CB8AC3E}">
        <p14:creationId xmlns:p14="http://schemas.microsoft.com/office/powerpoint/2010/main" val="2152864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0AF8FA9-1AAE-D209-B0E5-8CD959CC4CD9}"/>
              </a:ext>
            </a:extLst>
          </p:cNvPr>
          <p:cNvSpPr/>
          <p:nvPr userDrawn="1"/>
        </p:nvSpPr>
        <p:spPr>
          <a:xfrm>
            <a:off x="0" y="-635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7D5CD99C-FA6B-F6E5-2117-12D59849551D}"/>
              </a:ext>
            </a:extLst>
          </p:cNvPr>
          <p:cNvSpPr>
            <a:spLocks noGrp="1"/>
          </p:cNvSpPr>
          <p:nvPr>
            <p:ph type="pic" sz="quarter" idx="10"/>
          </p:nvPr>
        </p:nvSpPr>
        <p:spPr>
          <a:xfrm>
            <a:off x="7297608" y="0"/>
            <a:ext cx="4894392" cy="6851650"/>
          </a:xfrm>
        </p:spPr>
        <p:txBody>
          <a:bodyPr/>
          <a:lstStyle/>
          <a:p>
            <a:endParaRPr lang="en-US"/>
          </a:p>
        </p:txBody>
      </p:sp>
      <p:pic>
        <p:nvPicPr>
          <p:cNvPr id="5" name="Picture 4">
            <a:extLst>
              <a:ext uri="{FF2B5EF4-FFF2-40B4-BE49-F238E27FC236}">
                <a16:creationId xmlns:a16="http://schemas.microsoft.com/office/drawing/2014/main" id="{5A1FBB9F-B8E5-5EDF-CA8F-B62A7F19A64E}"/>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79424" y="786700"/>
            <a:ext cx="1666918" cy="684951"/>
          </a:xfrm>
          <a:prstGeom prst="rect">
            <a:avLst/>
          </a:prstGeom>
        </p:spPr>
      </p:pic>
      <p:sp>
        <p:nvSpPr>
          <p:cNvPr id="14" name="Plassholder for tekst 2">
            <a:extLst>
              <a:ext uri="{FF2B5EF4-FFF2-40B4-BE49-F238E27FC236}">
                <a16:creationId xmlns:a16="http://schemas.microsoft.com/office/drawing/2014/main" id="{148EBD4B-3579-5466-772E-CA748A015237}"/>
              </a:ext>
            </a:extLst>
          </p:cNvPr>
          <p:cNvSpPr>
            <a:spLocks noGrp="1"/>
          </p:cNvSpPr>
          <p:nvPr>
            <p:ph type="body" idx="1" hasCustomPrompt="1"/>
          </p:nvPr>
        </p:nvSpPr>
        <p:spPr>
          <a:xfrm>
            <a:off x="479424" y="4466351"/>
            <a:ext cx="6396392" cy="846892"/>
          </a:xfrm>
        </p:spPr>
        <p:txBody>
          <a:bodyPr anchor="t" anchorCtr="0">
            <a:normAutofit/>
          </a:bodyPr>
          <a:lstStyle>
            <a:lvl1pPr marL="0" indent="0" algn="l">
              <a:buNone/>
              <a:defRPr sz="2400" b="1">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7" name="Tittel 1">
            <a:extLst>
              <a:ext uri="{FF2B5EF4-FFF2-40B4-BE49-F238E27FC236}">
                <a16:creationId xmlns:a16="http://schemas.microsoft.com/office/drawing/2014/main" id="{1E5C1781-A1C0-7A84-A1A0-88091501438B}"/>
              </a:ext>
            </a:extLst>
          </p:cNvPr>
          <p:cNvSpPr>
            <a:spLocks noGrp="1"/>
          </p:cNvSpPr>
          <p:nvPr>
            <p:ph type="title" hasCustomPrompt="1"/>
          </p:nvPr>
        </p:nvSpPr>
        <p:spPr>
          <a:xfrm>
            <a:off x="465138" y="2295429"/>
            <a:ext cx="6410678" cy="1963061"/>
          </a:xfrm>
        </p:spPr>
        <p:txBody>
          <a:bodyPr anchor="b" anchorCtr="0">
            <a:normAutofit/>
          </a:bodyPr>
          <a:lstStyle>
            <a:lvl1pPr algn="l">
              <a:defRPr sz="3600" cap="all" baseline="0">
                <a:solidFill>
                  <a:schemeClr val="bg1"/>
                </a:solidFill>
              </a:defRPr>
            </a:lvl1pPr>
          </a:lstStyle>
          <a:p>
            <a:r>
              <a:rPr lang="en-GB" noProof="0"/>
              <a:t>ENTER TITLE HERE</a:t>
            </a:r>
            <a:endParaRPr lang="nb-NO"/>
          </a:p>
        </p:txBody>
      </p:sp>
      <p:sp>
        <p:nvSpPr>
          <p:cNvPr id="2" name="Plassholder for tekst 2">
            <a:extLst>
              <a:ext uri="{FF2B5EF4-FFF2-40B4-BE49-F238E27FC236}">
                <a16:creationId xmlns:a16="http://schemas.microsoft.com/office/drawing/2014/main" id="{A3F5304B-CF54-0447-85A1-77796187C28D}"/>
              </a:ext>
            </a:extLst>
          </p:cNvPr>
          <p:cNvSpPr>
            <a:spLocks noGrp="1"/>
          </p:cNvSpPr>
          <p:nvPr>
            <p:ph type="body" idx="11" hasCustomPrompt="1"/>
          </p:nvPr>
        </p:nvSpPr>
        <p:spPr>
          <a:xfrm>
            <a:off x="479424" y="5888165"/>
            <a:ext cx="6396392" cy="394913"/>
          </a:xfrm>
        </p:spPr>
        <p:txBody>
          <a:bodyPr anchor="ctr" anchorCtr="0">
            <a:normAutofit/>
          </a:bodyPr>
          <a:lstStyle>
            <a:lvl1pPr marL="0" indent="0" algn="l">
              <a:buNone/>
              <a:defRPr sz="16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23844410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4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15B1FC0C-C103-50C4-4579-9FAC26F3B96F}"/>
              </a:ext>
            </a:extLst>
          </p:cNvPr>
          <p:cNvSpPr>
            <a:spLocks noGrp="1"/>
          </p:cNvSpPr>
          <p:nvPr>
            <p:ph idx="1"/>
          </p:nvPr>
        </p:nvSpPr>
        <p:spPr>
          <a:xfrm>
            <a:off x="479425" y="1761936"/>
            <a:ext cx="2613399"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innhold 2">
            <a:extLst>
              <a:ext uri="{FF2B5EF4-FFF2-40B4-BE49-F238E27FC236}">
                <a16:creationId xmlns:a16="http://schemas.microsoft.com/office/drawing/2014/main" id="{E0549357-9490-9854-1934-63A96613BE7A}"/>
              </a:ext>
            </a:extLst>
          </p:cNvPr>
          <p:cNvSpPr>
            <a:spLocks noGrp="1"/>
          </p:cNvSpPr>
          <p:nvPr>
            <p:ph idx="21"/>
          </p:nvPr>
        </p:nvSpPr>
        <p:spPr>
          <a:xfrm>
            <a:off x="3352585" y="1761935"/>
            <a:ext cx="2613600"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Plassholder for innhold 2">
            <a:extLst>
              <a:ext uri="{FF2B5EF4-FFF2-40B4-BE49-F238E27FC236}">
                <a16:creationId xmlns:a16="http://schemas.microsoft.com/office/drawing/2014/main" id="{2D87A996-672C-6E1D-BDEF-58A605591292}"/>
              </a:ext>
            </a:extLst>
          </p:cNvPr>
          <p:cNvSpPr>
            <a:spLocks noGrp="1"/>
          </p:cNvSpPr>
          <p:nvPr>
            <p:ph idx="22"/>
          </p:nvPr>
        </p:nvSpPr>
        <p:spPr>
          <a:xfrm>
            <a:off x="6225946" y="1761934"/>
            <a:ext cx="2613434"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9" name="Plassholder for innhold 2">
            <a:extLst>
              <a:ext uri="{FF2B5EF4-FFF2-40B4-BE49-F238E27FC236}">
                <a16:creationId xmlns:a16="http://schemas.microsoft.com/office/drawing/2014/main" id="{337DBC12-D59A-2E6B-947B-B331785A7605}"/>
              </a:ext>
            </a:extLst>
          </p:cNvPr>
          <p:cNvSpPr>
            <a:spLocks noGrp="1"/>
          </p:cNvSpPr>
          <p:nvPr>
            <p:ph idx="23"/>
          </p:nvPr>
        </p:nvSpPr>
        <p:spPr>
          <a:xfrm>
            <a:off x="9099141" y="1761934"/>
            <a:ext cx="2613434"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38440167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subtitle - 4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Text Placeholder 20">
            <a:extLst>
              <a:ext uri="{FF2B5EF4-FFF2-40B4-BE49-F238E27FC236}">
                <a16:creationId xmlns:a16="http://schemas.microsoft.com/office/drawing/2014/main" id="{C76A5EB6-BF9E-8B2B-75C8-0B6228C96E46}"/>
              </a:ext>
            </a:extLst>
          </p:cNvPr>
          <p:cNvSpPr>
            <a:spLocks noGrp="1"/>
          </p:cNvSpPr>
          <p:nvPr>
            <p:ph type="body" idx="21" hasCustomPrompt="1"/>
          </p:nvPr>
        </p:nvSpPr>
        <p:spPr>
          <a:xfrm>
            <a:off x="479425" y="1768812"/>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Text Placeholder 20">
            <a:extLst>
              <a:ext uri="{FF2B5EF4-FFF2-40B4-BE49-F238E27FC236}">
                <a16:creationId xmlns:a16="http://schemas.microsoft.com/office/drawing/2014/main" id="{1BA24D7D-E507-FB1B-E1AA-217190543115}"/>
              </a:ext>
            </a:extLst>
          </p:cNvPr>
          <p:cNvSpPr>
            <a:spLocks noGrp="1"/>
          </p:cNvSpPr>
          <p:nvPr>
            <p:ph type="body" idx="22" hasCustomPrompt="1"/>
          </p:nvPr>
        </p:nvSpPr>
        <p:spPr>
          <a:xfrm>
            <a:off x="3352585" y="1768812"/>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Text Placeholder 20">
            <a:extLst>
              <a:ext uri="{FF2B5EF4-FFF2-40B4-BE49-F238E27FC236}">
                <a16:creationId xmlns:a16="http://schemas.microsoft.com/office/drawing/2014/main" id="{E7FF3685-F7DF-1D4B-C3BB-FCD97E2A2630}"/>
              </a:ext>
            </a:extLst>
          </p:cNvPr>
          <p:cNvSpPr>
            <a:spLocks noGrp="1"/>
          </p:cNvSpPr>
          <p:nvPr>
            <p:ph type="body" idx="23" hasCustomPrompt="1"/>
          </p:nvPr>
        </p:nvSpPr>
        <p:spPr>
          <a:xfrm>
            <a:off x="6225745" y="1768812"/>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6" name="Plassholder for innhold 2">
            <a:extLst>
              <a:ext uri="{FF2B5EF4-FFF2-40B4-BE49-F238E27FC236}">
                <a16:creationId xmlns:a16="http://schemas.microsoft.com/office/drawing/2014/main" id="{5E3CA20E-4685-8D48-93BC-3EFB1D24BCA4}"/>
              </a:ext>
            </a:extLst>
          </p:cNvPr>
          <p:cNvSpPr>
            <a:spLocks noGrp="1"/>
          </p:cNvSpPr>
          <p:nvPr>
            <p:ph idx="1"/>
          </p:nvPr>
        </p:nvSpPr>
        <p:spPr>
          <a:xfrm>
            <a:off x="479425" y="2550206"/>
            <a:ext cx="2613399"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0" name="Plassholder for innhold 2">
            <a:extLst>
              <a:ext uri="{FF2B5EF4-FFF2-40B4-BE49-F238E27FC236}">
                <a16:creationId xmlns:a16="http://schemas.microsoft.com/office/drawing/2014/main" id="{5E890B02-797F-4802-08E2-688088BB292D}"/>
              </a:ext>
            </a:extLst>
          </p:cNvPr>
          <p:cNvSpPr>
            <a:spLocks noGrp="1"/>
          </p:cNvSpPr>
          <p:nvPr>
            <p:ph idx="24"/>
          </p:nvPr>
        </p:nvSpPr>
        <p:spPr>
          <a:xfrm>
            <a:off x="3352585" y="2550205"/>
            <a:ext cx="2613600"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1" name="Plassholder for innhold 2">
            <a:extLst>
              <a:ext uri="{FF2B5EF4-FFF2-40B4-BE49-F238E27FC236}">
                <a16:creationId xmlns:a16="http://schemas.microsoft.com/office/drawing/2014/main" id="{3DFEC70B-42FD-B1DC-F8A8-A5091E4EFC62}"/>
              </a:ext>
            </a:extLst>
          </p:cNvPr>
          <p:cNvSpPr>
            <a:spLocks noGrp="1"/>
          </p:cNvSpPr>
          <p:nvPr>
            <p:ph idx="25"/>
          </p:nvPr>
        </p:nvSpPr>
        <p:spPr>
          <a:xfrm>
            <a:off x="6225946" y="2550204"/>
            <a:ext cx="2613434"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2" name="Plassholder for innhold 2">
            <a:extLst>
              <a:ext uri="{FF2B5EF4-FFF2-40B4-BE49-F238E27FC236}">
                <a16:creationId xmlns:a16="http://schemas.microsoft.com/office/drawing/2014/main" id="{DFFB2F64-DB57-1A71-48FB-579938086A97}"/>
              </a:ext>
            </a:extLst>
          </p:cNvPr>
          <p:cNvSpPr>
            <a:spLocks noGrp="1"/>
          </p:cNvSpPr>
          <p:nvPr>
            <p:ph idx="26"/>
          </p:nvPr>
        </p:nvSpPr>
        <p:spPr>
          <a:xfrm>
            <a:off x="9099141" y="2550204"/>
            <a:ext cx="2613434"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3" name="Text Placeholder 20">
            <a:extLst>
              <a:ext uri="{FF2B5EF4-FFF2-40B4-BE49-F238E27FC236}">
                <a16:creationId xmlns:a16="http://schemas.microsoft.com/office/drawing/2014/main" id="{779B2546-B780-2E9E-11B4-29BF86D78EF2}"/>
              </a:ext>
            </a:extLst>
          </p:cNvPr>
          <p:cNvSpPr>
            <a:spLocks noGrp="1"/>
          </p:cNvSpPr>
          <p:nvPr>
            <p:ph type="body" idx="27" hasCustomPrompt="1"/>
          </p:nvPr>
        </p:nvSpPr>
        <p:spPr>
          <a:xfrm>
            <a:off x="9099176" y="1769784"/>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Tree>
    <p:extLst>
      <p:ext uri="{BB962C8B-B14F-4D97-AF65-F5344CB8AC3E}">
        <p14:creationId xmlns:p14="http://schemas.microsoft.com/office/powerpoint/2010/main" val="11934429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with 4 columns and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15B1FC0C-C103-50C4-4579-9FAC26F3B96F}"/>
              </a:ext>
            </a:extLst>
          </p:cNvPr>
          <p:cNvSpPr>
            <a:spLocks noGrp="1"/>
          </p:cNvSpPr>
          <p:nvPr>
            <p:ph idx="1"/>
          </p:nvPr>
        </p:nvSpPr>
        <p:spPr>
          <a:xfrm>
            <a:off x="479425" y="1761937"/>
            <a:ext cx="2613399" cy="272262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innhold 2">
            <a:extLst>
              <a:ext uri="{FF2B5EF4-FFF2-40B4-BE49-F238E27FC236}">
                <a16:creationId xmlns:a16="http://schemas.microsoft.com/office/drawing/2014/main" id="{E0549357-9490-9854-1934-63A96613BE7A}"/>
              </a:ext>
            </a:extLst>
          </p:cNvPr>
          <p:cNvSpPr>
            <a:spLocks noGrp="1"/>
          </p:cNvSpPr>
          <p:nvPr>
            <p:ph idx="21"/>
          </p:nvPr>
        </p:nvSpPr>
        <p:spPr>
          <a:xfrm>
            <a:off x="3352585" y="1761936"/>
            <a:ext cx="2613600" cy="429596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Plassholder for innhold 2">
            <a:extLst>
              <a:ext uri="{FF2B5EF4-FFF2-40B4-BE49-F238E27FC236}">
                <a16:creationId xmlns:a16="http://schemas.microsoft.com/office/drawing/2014/main" id="{2D87A996-672C-6E1D-BDEF-58A605591292}"/>
              </a:ext>
            </a:extLst>
          </p:cNvPr>
          <p:cNvSpPr>
            <a:spLocks noGrp="1"/>
          </p:cNvSpPr>
          <p:nvPr>
            <p:ph idx="22"/>
          </p:nvPr>
        </p:nvSpPr>
        <p:spPr>
          <a:xfrm>
            <a:off x="6225946" y="1761935"/>
            <a:ext cx="2613434" cy="429596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9" name="Plassholder for innhold 2">
            <a:extLst>
              <a:ext uri="{FF2B5EF4-FFF2-40B4-BE49-F238E27FC236}">
                <a16:creationId xmlns:a16="http://schemas.microsoft.com/office/drawing/2014/main" id="{337DBC12-D59A-2E6B-947B-B331785A7605}"/>
              </a:ext>
            </a:extLst>
          </p:cNvPr>
          <p:cNvSpPr>
            <a:spLocks noGrp="1"/>
          </p:cNvSpPr>
          <p:nvPr>
            <p:ph idx="23"/>
          </p:nvPr>
        </p:nvSpPr>
        <p:spPr>
          <a:xfrm>
            <a:off x="9099141" y="1761935"/>
            <a:ext cx="2613434" cy="429596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4" name="Picture 3">
            <a:extLst>
              <a:ext uri="{FF2B5EF4-FFF2-40B4-BE49-F238E27FC236}">
                <a16:creationId xmlns:a16="http://schemas.microsoft.com/office/drawing/2014/main" id="{C9BDDF65-A8AC-F96F-3EE2-AE7FBEEA84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893" y="4785342"/>
            <a:ext cx="14267693" cy="1679000"/>
          </a:xfrm>
          <a:prstGeom prst="rect">
            <a:avLst/>
          </a:prstGeom>
        </p:spPr>
      </p:pic>
    </p:spTree>
    <p:extLst>
      <p:ext uri="{BB962C8B-B14F-4D97-AF65-F5344CB8AC3E}">
        <p14:creationId xmlns:p14="http://schemas.microsoft.com/office/powerpoint/2010/main" val="27234926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subtitle - 4 columns and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6" name="Plassholder for innhold 2">
            <a:extLst>
              <a:ext uri="{FF2B5EF4-FFF2-40B4-BE49-F238E27FC236}">
                <a16:creationId xmlns:a16="http://schemas.microsoft.com/office/drawing/2014/main" id="{E0549357-9490-9854-1934-63A96613BE7A}"/>
              </a:ext>
            </a:extLst>
          </p:cNvPr>
          <p:cNvSpPr>
            <a:spLocks noGrp="1"/>
          </p:cNvSpPr>
          <p:nvPr>
            <p:ph idx="21"/>
          </p:nvPr>
        </p:nvSpPr>
        <p:spPr>
          <a:xfrm>
            <a:off x="3352585" y="2550206"/>
            <a:ext cx="2613600" cy="350769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Plassholder for innhold 2">
            <a:extLst>
              <a:ext uri="{FF2B5EF4-FFF2-40B4-BE49-F238E27FC236}">
                <a16:creationId xmlns:a16="http://schemas.microsoft.com/office/drawing/2014/main" id="{2D87A996-672C-6E1D-BDEF-58A605591292}"/>
              </a:ext>
            </a:extLst>
          </p:cNvPr>
          <p:cNvSpPr>
            <a:spLocks noGrp="1"/>
          </p:cNvSpPr>
          <p:nvPr>
            <p:ph idx="22"/>
          </p:nvPr>
        </p:nvSpPr>
        <p:spPr>
          <a:xfrm>
            <a:off x="6225946" y="2550205"/>
            <a:ext cx="2613434" cy="350769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9" name="Plassholder for innhold 2">
            <a:extLst>
              <a:ext uri="{FF2B5EF4-FFF2-40B4-BE49-F238E27FC236}">
                <a16:creationId xmlns:a16="http://schemas.microsoft.com/office/drawing/2014/main" id="{337DBC12-D59A-2E6B-947B-B331785A7605}"/>
              </a:ext>
            </a:extLst>
          </p:cNvPr>
          <p:cNvSpPr>
            <a:spLocks noGrp="1"/>
          </p:cNvSpPr>
          <p:nvPr>
            <p:ph idx="23"/>
          </p:nvPr>
        </p:nvSpPr>
        <p:spPr>
          <a:xfrm>
            <a:off x="9099141" y="2550205"/>
            <a:ext cx="2613434" cy="350769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4" name="Picture 3">
            <a:extLst>
              <a:ext uri="{FF2B5EF4-FFF2-40B4-BE49-F238E27FC236}">
                <a16:creationId xmlns:a16="http://schemas.microsoft.com/office/drawing/2014/main" id="{C9BDDF65-A8AC-F96F-3EE2-AE7FBEEA84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893" y="4785342"/>
            <a:ext cx="14267693" cy="1679000"/>
          </a:xfrm>
          <a:prstGeom prst="rect">
            <a:avLst/>
          </a:prstGeom>
        </p:spPr>
      </p:pic>
      <p:sp>
        <p:nvSpPr>
          <p:cNvPr id="2" name="Text Placeholder 20">
            <a:extLst>
              <a:ext uri="{FF2B5EF4-FFF2-40B4-BE49-F238E27FC236}">
                <a16:creationId xmlns:a16="http://schemas.microsoft.com/office/drawing/2014/main" id="{B6F55150-5C9F-2D13-D662-893AAED2DC97}"/>
              </a:ext>
            </a:extLst>
          </p:cNvPr>
          <p:cNvSpPr>
            <a:spLocks noGrp="1"/>
          </p:cNvSpPr>
          <p:nvPr>
            <p:ph type="body" idx="24" hasCustomPrompt="1"/>
          </p:nvPr>
        </p:nvSpPr>
        <p:spPr>
          <a:xfrm>
            <a:off x="479425" y="1768812"/>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 name="Text Placeholder 20">
            <a:extLst>
              <a:ext uri="{FF2B5EF4-FFF2-40B4-BE49-F238E27FC236}">
                <a16:creationId xmlns:a16="http://schemas.microsoft.com/office/drawing/2014/main" id="{6A9A0E88-121A-EFDB-BA91-7182CD47EBBD}"/>
              </a:ext>
            </a:extLst>
          </p:cNvPr>
          <p:cNvSpPr>
            <a:spLocks noGrp="1"/>
          </p:cNvSpPr>
          <p:nvPr>
            <p:ph type="body" idx="25" hasCustomPrompt="1"/>
          </p:nvPr>
        </p:nvSpPr>
        <p:spPr>
          <a:xfrm>
            <a:off x="3352585" y="1768812"/>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0" name="Text Placeholder 20">
            <a:extLst>
              <a:ext uri="{FF2B5EF4-FFF2-40B4-BE49-F238E27FC236}">
                <a16:creationId xmlns:a16="http://schemas.microsoft.com/office/drawing/2014/main" id="{40DC720C-6E16-9375-28D1-9DD1546FE06A}"/>
              </a:ext>
            </a:extLst>
          </p:cNvPr>
          <p:cNvSpPr>
            <a:spLocks noGrp="1"/>
          </p:cNvSpPr>
          <p:nvPr>
            <p:ph type="body" idx="26" hasCustomPrompt="1"/>
          </p:nvPr>
        </p:nvSpPr>
        <p:spPr>
          <a:xfrm>
            <a:off x="6225745" y="1768812"/>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1" name="Plassholder for innhold 2">
            <a:extLst>
              <a:ext uri="{FF2B5EF4-FFF2-40B4-BE49-F238E27FC236}">
                <a16:creationId xmlns:a16="http://schemas.microsoft.com/office/drawing/2014/main" id="{E005784E-AB1E-F8CB-22F2-7045F2048478}"/>
              </a:ext>
            </a:extLst>
          </p:cNvPr>
          <p:cNvSpPr>
            <a:spLocks noGrp="1"/>
          </p:cNvSpPr>
          <p:nvPr>
            <p:ph idx="27"/>
          </p:nvPr>
        </p:nvSpPr>
        <p:spPr>
          <a:xfrm>
            <a:off x="479425" y="2550206"/>
            <a:ext cx="2613399" cy="193435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2" name="Text Placeholder 20">
            <a:extLst>
              <a:ext uri="{FF2B5EF4-FFF2-40B4-BE49-F238E27FC236}">
                <a16:creationId xmlns:a16="http://schemas.microsoft.com/office/drawing/2014/main" id="{B127138D-FDDE-D4A5-9885-BDDF895631E6}"/>
              </a:ext>
            </a:extLst>
          </p:cNvPr>
          <p:cNvSpPr>
            <a:spLocks noGrp="1"/>
          </p:cNvSpPr>
          <p:nvPr>
            <p:ph type="body" idx="28" hasCustomPrompt="1"/>
          </p:nvPr>
        </p:nvSpPr>
        <p:spPr>
          <a:xfrm>
            <a:off x="9099176" y="1769784"/>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Tree>
    <p:extLst>
      <p:ext uri="{BB962C8B-B14F-4D97-AF65-F5344CB8AC3E}">
        <p14:creationId xmlns:p14="http://schemas.microsoft.com/office/powerpoint/2010/main" val="1880875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with image gri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C048FE8A-8689-B14F-8013-19A8EDB4B45C}"/>
              </a:ext>
            </a:extLst>
          </p:cNvPr>
          <p:cNvSpPr>
            <a:spLocks noGrp="1"/>
          </p:cNvSpPr>
          <p:nvPr>
            <p:ph sz="half" idx="1"/>
          </p:nvPr>
        </p:nvSpPr>
        <p:spPr>
          <a:xfrm>
            <a:off x="479376" y="1756308"/>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8" name="Plassholder for innhold 2">
            <a:extLst>
              <a:ext uri="{FF2B5EF4-FFF2-40B4-BE49-F238E27FC236}">
                <a16:creationId xmlns:a16="http://schemas.microsoft.com/office/drawing/2014/main" id="{1F40347E-1EBB-A34D-98B4-BD613F55CF9D}"/>
              </a:ext>
            </a:extLst>
          </p:cNvPr>
          <p:cNvSpPr>
            <a:spLocks noGrp="1"/>
          </p:cNvSpPr>
          <p:nvPr>
            <p:ph sz="half" idx="13"/>
          </p:nvPr>
        </p:nvSpPr>
        <p:spPr>
          <a:xfrm>
            <a:off x="3352576" y="1756308"/>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9" name="Plassholder for innhold 2">
            <a:extLst>
              <a:ext uri="{FF2B5EF4-FFF2-40B4-BE49-F238E27FC236}">
                <a16:creationId xmlns:a16="http://schemas.microsoft.com/office/drawing/2014/main" id="{CF643CA5-28CC-0749-8582-79A15D9573DE}"/>
              </a:ext>
            </a:extLst>
          </p:cNvPr>
          <p:cNvSpPr>
            <a:spLocks noGrp="1"/>
          </p:cNvSpPr>
          <p:nvPr>
            <p:ph sz="half" idx="14"/>
          </p:nvPr>
        </p:nvSpPr>
        <p:spPr>
          <a:xfrm>
            <a:off x="6225776" y="1756309"/>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0" name="Plassholder for innhold 2">
            <a:extLst>
              <a:ext uri="{FF2B5EF4-FFF2-40B4-BE49-F238E27FC236}">
                <a16:creationId xmlns:a16="http://schemas.microsoft.com/office/drawing/2014/main" id="{241D183E-FEEB-F74D-BA79-B72451199EC5}"/>
              </a:ext>
            </a:extLst>
          </p:cNvPr>
          <p:cNvSpPr>
            <a:spLocks noGrp="1"/>
          </p:cNvSpPr>
          <p:nvPr>
            <p:ph sz="half" idx="15"/>
          </p:nvPr>
        </p:nvSpPr>
        <p:spPr>
          <a:xfrm>
            <a:off x="9098975" y="1756309"/>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4" name="Plassholder for innhold 2">
            <a:extLst>
              <a:ext uri="{FF2B5EF4-FFF2-40B4-BE49-F238E27FC236}">
                <a16:creationId xmlns:a16="http://schemas.microsoft.com/office/drawing/2014/main" id="{1A3262AC-DA45-F74C-9853-DC8CE296C57D}"/>
              </a:ext>
            </a:extLst>
          </p:cNvPr>
          <p:cNvSpPr>
            <a:spLocks noGrp="1"/>
          </p:cNvSpPr>
          <p:nvPr>
            <p:ph sz="half" idx="19"/>
          </p:nvPr>
        </p:nvSpPr>
        <p:spPr>
          <a:xfrm>
            <a:off x="482691" y="4185287"/>
            <a:ext cx="2613600" cy="2156078"/>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5" name="Plassholder for innhold 2">
            <a:extLst>
              <a:ext uri="{FF2B5EF4-FFF2-40B4-BE49-F238E27FC236}">
                <a16:creationId xmlns:a16="http://schemas.microsoft.com/office/drawing/2014/main" id="{5A9388D7-632A-A246-9989-697F1A9B5A3E}"/>
              </a:ext>
            </a:extLst>
          </p:cNvPr>
          <p:cNvSpPr>
            <a:spLocks noGrp="1"/>
          </p:cNvSpPr>
          <p:nvPr>
            <p:ph sz="half" idx="20"/>
          </p:nvPr>
        </p:nvSpPr>
        <p:spPr>
          <a:xfrm>
            <a:off x="3354786" y="4185287"/>
            <a:ext cx="2613600" cy="2156078"/>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6" name="Plassholder for innhold 2">
            <a:extLst>
              <a:ext uri="{FF2B5EF4-FFF2-40B4-BE49-F238E27FC236}">
                <a16:creationId xmlns:a16="http://schemas.microsoft.com/office/drawing/2014/main" id="{F17AFC99-B87F-DF42-8B4D-8320AA6640FA}"/>
              </a:ext>
            </a:extLst>
          </p:cNvPr>
          <p:cNvSpPr>
            <a:spLocks noGrp="1"/>
          </p:cNvSpPr>
          <p:nvPr>
            <p:ph sz="half" idx="21"/>
          </p:nvPr>
        </p:nvSpPr>
        <p:spPr>
          <a:xfrm>
            <a:off x="6226881" y="4189863"/>
            <a:ext cx="2613600" cy="2151501"/>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7" name="Plassholder for innhold 2">
            <a:extLst>
              <a:ext uri="{FF2B5EF4-FFF2-40B4-BE49-F238E27FC236}">
                <a16:creationId xmlns:a16="http://schemas.microsoft.com/office/drawing/2014/main" id="{29DF26C5-F945-024F-8037-427DC7700C11}"/>
              </a:ext>
            </a:extLst>
          </p:cNvPr>
          <p:cNvSpPr>
            <a:spLocks noGrp="1"/>
          </p:cNvSpPr>
          <p:nvPr>
            <p:ph sz="half" idx="22"/>
          </p:nvPr>
        </p:nvSpPr>
        <p:spPr>
          <a:xfrm>
            <a:off x="9098975" y="4189863"/>
            <a:ext cx="2613600" cy="2151501"/>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2" name="Title 6">
            <a:extLst>
              <a:ext uri="{FF2B5EF4-FFF2-40B4-BE49-F238E27FC236}">
                <a16:creationId xmlns:a16="http://schemas.microsoft.com/office/drawing/2014/main" id="{F30EDE8E-2B0E-1AE9-A1AC-673350C733D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Tree>
    <p:extLst>
      <p:ext uri="{BB962C8B-B14F-4D97-AF65-F5344CB8AC3E}">
        <p14:creationId xmlns:p14="http://schemas.microsoft.com/office/powerpoint/2010/main" val="1534824681"/>
      </p:ext>
    </p:extLst>
  </p:cSld>
  <p:clrMapOvr>
    <a:masterClrMapping/>
  </p:clrMapOvr>
  <p:hf hdr="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with 4 content options">
    <p:spTree>
      <p:nvGrpSpPr>
        <p:cNvPr id="1" name=""/>
        <p:cNvGrpSpPr/>
        <p:nvPr/>
      </p:nvGrpSpPr>
      <p:grpSpPr>
        <a:xfrm>
          <a:off x="0" y="0"/>
          <a:ext cx="0" cy="0"/>
          <a:chOff x="0" y="0"/>
          <a:chExt cx="0" cy="0"/>
        </a:xfrm>
      </p:grpSpPr>
      <p:sp>
        <p:nvSpPr>
          <p:cNvPr id="18" name="Plassholder for innhold 2">
            <a:extLst>
              <a:ext uri="{FF2B5EF4-FFF2-40B4-BE49-F238E27FC236}">
                <a16:creationId xmlns:a16="http://schemas.microsoft.com/office/drawing/2014/main" id="{1A1D5C0F-B7AE-2137-ECE9-15F6B0C68A84}"/>
              </a:ext>
            </a:extLst>
          </p:cNvPr>
          <p:cNvSpPr>
            <a:spLocks noGrp="1"/>
          </p:cNvSpPr>
          <p:nvPr>
            <p:ph sz="half" idx="12"/>
          </p:nvPr>
        </p:nvSpPr>
        <p:spPr>
          <a:xfrm>
            <a:off x="479375" y="1756309"/>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9" name="Plassholder for innhold 2">
            <a:extLst>
              <a:ext uri="{FF2B5EF4-FFF2-40B4-BE49-F238E27FC236}">
                <a16:creationId xmlns:a16="http://schemas.microsoft.com/office/drawing/2014/main" id="{D4E1E265-0E79-6C11-1031-1F2905BAB057}"/>
              </a:ext>
            </a:extLst>
          </p:cNvPr>
          <p:cNvSpPr>
            <a:spLocks noGrp="1"/>
          </p:cNvSpPr>
          <p:nvPr>
            <p:ph sz="half" idx="19"/>
          </p:nvPr>
        </p:nvSpPr>
        <p:spPr>
          <a:xfrm>
            <a:off x="482690" y="4181364"/>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1" name="Plassholder for innhold 2">
            <a:extLst>
              <a:ext uri="{FF2B5EF4-FFF2-40B4-BE49-F238E27FC236}">
                <a16:creationId xmlns:a16="http://schemas.microsoft.com/office/drawing/2014/main" id="{AB757D22-AE98-11BA-BA2D-1AA6C5EB1034}"/>
              </a:ext>
            </a:extLst>
          </p:cNvPr>
          <p:cNvSpPr>
            <a:spLocks noGrp="1"/>
          </p:cNvSpPr>
          <p:nvPr>
            <p:ph sz="half" idx="20"/>
          </p:nvPr>
        </p:nvSpPr>
        <p:spPr>
          <a:xfrm>
            <a:off x="6336084" y="1756309"/>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22" name="Plassholder for innhold 2">
            <a:extLst>
              <a:ext uri="{FF2B5EF4-FFF2-40B4-BE49-F238E27FC236}">
                <a16:creationId xmlns:a16="http://schemas.microsoft.com/office/drawing/2014/main" id="{F74731C9-080C-AF67-3695-98B8204FE599}"/>
              </a:ext>
            </a:extLst>
          </p:cNvPr>
          <p:cNvSpPr>
            <a:spLocks noGrp="1"/>
          </p:cNvSpPr>
          <p:nvPr>
            <p:ph sz="half" idx="21"/>
          </p:nvPr>
        </p:nvSpPr>
        <p:spPr>
          <a:xfrm>
            <a:off x="6339399" y="4211463"/>
            <a:ext cx="5369911" cy="2129901"/>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5416325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subtitle with 4 content options">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Text Placeholder 20">
            <a:extLst>
              <a:ext uri="{FF2B5EF4-FFF2-40B4-BE49-F238E27FC236}">
                <a16:creationId xmlns:a16="http://schemas.microsoft.com/office/drawing/2014/main" id="{AD56A510-1DCE-41D0-2DBA-95593579051F}"/>
              </a:ext>
            </a:extLst>
          </p:cNvPr>
          <p:cNvSpPr>
            <a:spLocks noGrp="1"/>
          </p:cNvSpPr>
          <p:nvPr>
            <p:ph type="body" idx="22" hasCustomPrompt="1"/>
          </p:nvPr>
        </p:nvSpPr>
        <p:spPr>
          <a:xfrm>
            <a:off x="477660" y="1768812"/>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2550206"/>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Text Placeholder 20">
            <a:extLst>
              <a:ext uri="{FF2B5EF4-FFF2-40B4-BE49-F238E27FC236}">
                <a16:creationId xmlns:a16="http://schemas.microsoft.com/office/drawing/2014/main" id="{87C15A66-3B06-AA18-2FD6-23F1379101B0}"/>
              </a:ext>
            </a:extLst>
          </p:cNvPr>
          <p:cNvSpPr>
            <a:spLocks noGrp="1"/>
          </p:cNvSpPr>
          <p:nvPr>
            <p:ph type="body" idx="24" hasCustomPrompt="1"/>
          </p:nvPr>
        </p:nvSpPr>
        <p:spPr>
          <a:xfrm>
            <a:off x="6337632" y="1768812"/>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7" name="Plassholder for innhold 2">
            <a:extLst>
              <a:ext uri="{FF2B5EF4-FFF2-40B4-BE49-F238E27FC236}">
                <a16:creationId xmlns:a16="http://schemas.microsoft.com/office/drawing/2014/main" id="{E33923F6-5339-5A4F-0C0C-2F48D295B9A8}"/>
              </a:ext>
            </a:extLst>
          </p:cNvPr>
          <p:cNvSpPr>
            <a:spLocks noGrp="1"/>
          </p:cNvSpPr>
          <p:nvPr>
            <p:ph idx="25"/>
          </p:nvPr>
        </p:nvSpPr>
        <p:spPr>
          <a:xfrm>
            <a:off x="6337633" y="2550206"/>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Text Placeholder 20">
            <a:extLst>
              <a:ext uri="{FF2B5EF4-FFF2-40B4-BE49-F238E27FC236}">
                <a16:creationId xmlns:a16="http://schemas.microsoft.com/office/drawing/2014/main" id="{864B5142-A6BF-08DC-9163-B2BFC392E32E}"/>
              </a:ext>
            </a:extLst>
          </p:cNvPr>
          <p:cNvSpPr>
            <a:spLocks noGrp="1"/>
          </p:cNvSpPr>
          <p:nvPr>
            <p:ph type="body" idx="26" hasCustomPrompt="1"/>
          </p:nvPr>
        </p:nvSpPr>
        <p:spPr>
          <a:xfrm>
            <a:off x="477660" y="4251067"/>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Plassholder for innhold 2">
            <a:extLst>
              <a:ext uri="{FF2B5EF4-FFF2-40B4-BE49-F238E27FC236}">
                <a16:creationId xmlns:a16="http://schemas.microsoft.com/office/drawing/2014/main" id="{2E02AE16-7BAA-C4B2-1637-E516F5674FFF}"/>
              </a:ext>
            </a:extLst>
          </p:cNvPr>
          <p:cNvSpPr>
            <a:spLocks noGrp="1"/>
          </p:cNvSpPr>
          <p:nvPr>
            <p:ph idx="27"/>
          </p:nvPr>
        </p:nvSpPr>
        <p:spPr>
          <a:xfrm>
            <a:off x="477660" y="5032461"/>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0" name="Text Placeholder 20">
            <a:extLst>
              <a:ext uri="{FF2B5EF4-FFF2-40B4-BE49-F238E27FC236}">
                <a16:creationId xmlns:a16="http://schemas.microsoft.com/office/drawing/2014/main" id="{F7F3C001-A5BF-843D-CA3D-1D7965B359AF}"/>
              </a:ext>
            </a:extLst>
          </p:cNvPr>
          <p:cNvSpPr>
            <a:spLocks noGrp="1"/>
          </p:cNvSpPr>
          <p:nvPr>
            <p:ph type="body" idx="28" hasCustomPrompt="1"/>
          </p:nvPr>
        </p:nvSpPr>
        <p:spPr>
          <a:xfrm>
            <a:off x="6337632" y="4251067"/>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1" name="Plassholder for innhold 2">
            <a:extLst>
              <a:ext uri="{FF2B5EF4-FFF2-40B4-BE49-F238E27FC236}">
                <a16:creationId xmlns:a16="http://schemas.microsoft.com/office/drawing/2014/main" id="{4F801815-018D-E2D4-3E53-DFE9C10C5D26}"/>
              </a:ext>
            </a:extLst>
          </p:cNvPr>
          <p:cNvSpPr>
            <a:spLocks noGrp="1"/>
          </p:cNvSpPr>
          <p:nvPr>
            <p:ph idx="29"/>
          </p:nvPr>
        </p:nvSpPr>
        <p:spPr>
          <a:xfrm>
            <a:off x="6337632" y="5032461"/>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212183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with 2 content and illustration">
    <p:spTree>
      <p:nvGrpSpPr>
        <p:cNvPr id="1" name=""/>
        <p:cNvGrpSpPr/>
        <p:nvPr/>
      </p:nvGrpSpPr>
      <p:grpSpPr>
        <a:xfrm>
          <a:off x="0" y="0"/>
          <a:ext cx="0" cy="0"/>
          <a:chOff x="0" y="0"/>
          <a:chExt cx="0" cy="0"/>
        </a:xfrm>
      </p:grpSpPr>
      <p:sp>
        <p:nvSpPr>
          <p:cNvPr id="9" name="Plassholder for innhold 2">
            <a:extLst>
              <a:ext uri="{FF2B5EF4-FFF2-40B4-BE49-F238E27FC236}">
                <a16:creationId xmlns:a16="http://schemas.microsoft.com/office/drawing/2014/main" id="{2E02AE16-7BAA-C4B2-1637-E516F5674FFF}"/>
              </a:ext>
            </a:extLst>
          </p:cNvPr>
          <p:cNvSpPr>
            <a:spLocks noGrp="1"/>
          </p:cNvSpPr>
          <p:nvPr>
            <p:ph idx="27"/>
          </p:nvPr>
        </p:nvSpPr>
        <p:spPr>
          <a:xfrm>
            <a:off x="477659" y="4251067"/>
            <a:ext cx="5612891" cy="209029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1768812"/>
            <a:ext cx="5612890" cy="209029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a:p>
        </p:txBody>
      </p:sp>
      <p:grpSp>
        <p:nvGrpSpPr>
          <p:cNvPr id="21" name="Group 20">
            <a:extLst>
              <a:ext uri="{FF2B5EF4-FFF2-40B4-BE49-F238E27FC236}">
                <a16:creationId xmlns:a16="http://schemas.microsoft.com/office/drawing/2014/main" id="{A03AF021-E2D9-56DA-3C79-40D4A118C44D}"/>
              </a:ext>
            </a:extLst>
          </p:cNvPr>
          <p:cNvGrpSpPr/>
          <p:nvPr userDrawn="1"/>
        </p:nvGrpSpPr>
        <p:grpSpPr>
          <a:xfrm>
            <a:off x="7308852" y="1816656"/>
            <a:ext cx="4883148" cy="4790947"/>
            <a:chOff x="7308852" y="2185988"/>
            <a:chExt cx="4883148" cy="4790947"/>
          </a:xfrm>
        </p:grpSpPr>
        <p:pic>
          <p:nvPicPr>
            <p:cNvPr id="19" name="Picture 18" descr="A picture containing dark, night sky&#10;&#10;Description automatically generated">
              <a:extLst>
                <a:ext uri="{FF2B5EF4-FFF2-40B4-BE49-F238E27FC236}">
                  <a16:creationId xmlns:a16="http://schemas.microsoft.com/office/drawing/2014/main" id="{22707D9F-A843-6ADF-7316-D909E5036FB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430400" y="2438400"/>
              <a:ext cx="4761600" cy="4538535"/>
            </a:xfrm>
            <a:prstGeom prst="rect">
              <a:avLst/>
            </a:prstGeom>
          </p:spPr>
        </p:pic>
        <p:pic>
          <p:nvPicPr>
            <p:cNvPr id="20" name="Graphic 19">
              <a:extLst>
                <a:ext uri="{FF2B5EF4-FFF2-40B4-BE49-F238E27FC236}">
                  <a16:creationId xmlns:a16="http://schemas.microsoft.com/office/drawing/2014/main" id="{92583A2B-6FDC-BC1D-935E-A6BF78CBC7FD}"/>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308852" y="2185988"/>
              <a:ext cx="4262947" cy="4165508"/>
            </a:xfrm>
            <a:prstGeom prst="rect">
              <a:avLst/>
            </a:prstGeom>
          </p:spPr>
        </p:pic>
      </p:grpSp>
    </p:spTree>
    <p:extLst>
      <p:ext uri="{BB962C8B-B14F-4D97-AF65-F5344CB8AC3E}">
        <p14:creationId xmlns:p14="http://schemas.microsoft.com/office/powerpoint/2010/main" val="4940899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ubtitle with 2 content and illustration">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Text Placeholder 20">
            <a:extLst>
              <a:ext uri="{FF2B5EF4-FFF2-40B4-BE49-F238E27FC236}">
                <a16:creationId xmlns:a16="http://schemas.microsoft.com/office/drawing/2014/main" id="{AD56A510-1DCE-41D0-2DBA-95593579051F}"/>
              </a:ext>
            </a:extLst>
          </p:cNvPr>
          <p:cNvSpPr>
            <a:spLocks noGrp="1"/>
          </p:cNvSpPr>
          <p:nvPr>
            <p:ph type="body" idx="22" hasCustomPrompt="1"/>
          </p:nvPr>
        </p:nvSpPr>
        <p:spPr>
          <a:xfrm>
            <a:off x="477659" y="1768812"/>
            <a:ext cx="5614731"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2550206"/>
            <a:ext cx="5612890" cy="1308904"/>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Text Placeholder 20">
            <a:extLst>
              <a:ext uri="{FF2B5EF4-FFF2-40B4-BE49-F238E27FC236}">
                <a16:creationId xmlns:a16="http://schemas.microsoft.com/office/drawing/2014/main" id="{864B5142-A6BF-08DC-9163-B2BFC392E32E}"/>
              </a:ext>
            </a:extLst>
          </p:cNvPr>
          <p:cNvSpPr>
            <a:spLocks noGrp="1"/>
          </p:cNvSpPr>
          <p:nvPr>
            <p:ph type="body" idx="26" hasCustomPrompt="1"/>
          </p:nvPr>
        </p:nvSpPr>
        <p:spPr>
          <a:xfrm>
            <a:off x="477660" y="4251067"/>
            <a:ext cx="561473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Plassholder for innhold 2">
            <a:extLst>
              <a:ext uri="{FF2B5EF4-FFF2-40B4-BE49-F238E27FC236}">
                <a16:creationId xmlns:a16="http://schemas.microsoft.com/office/drawing/2014/main" id="{2E02AE16-7BAA-C4B2-1637-E516F5674FFF}"/>
              </a:ext>
            </a:extLst>
          </p:cNvPr>
          <p:cNvSpPr>
            <a:spLocks noGrp="1"/>
          </p:cNvSpPr>
          <p:nvPr>
            <p:ph idx="27"/>
          </p:nvPr>
        </p:nvSpPr>
        <p:spPr>
          <a:xfrm>
            <a:off x="477659" y="5074027"/>
            <a:ext cx="5612891" cy="126733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a:p>
        </p:txBody>
      </p:sp>
      <p:grpSp>
        <p:nvGrpSpPr>
          <p:cNvPr id="21" name="Group 20">
            <a:extLst>
              <a:ext uri="{FF2B5EF4-FFF2-40B4-BE49-F238E27FC236}">
                <a16:creationId xmlns:a16="http://schemas.microsoft.com/office/drawing/2014/main" id="{A03AF021-E2D9-56DA-3C79-40D4A118C44D}"/>
              </a:ext>
            </a:extLst>
          </p:cNvPr>
          <p:cNvGrpSpPr/>
          <p:nvPr userDrawn="1"/>
        </p:nvGrpSpPr>
        <p:grpSpPr>
          <a:xfrm>
            <a:off x="7308852" y="1816656"/>
            <a:ext cx="4883148" cy="4790947"/>
            <a:chOff x="7308852" y="2185988"/>
            <a:chExt cx="4883148" cy="4790947"/>
          </a:xfrm>
        </p:grpSpPr>
        <p:pic>
          <p:nvPicPr>
            <p:cNvPr id="20" name="Graphic 19">
              <a:extLst>
                <a:ext uri="{FF2B5EF4-FFF2-40B4-BE49-F238E27FC236}">
                  <a16:creationId xmlns:a16="http://schemas.microsoft.com/office/drawing/2014/main" id="{92583A2B-6FDC-BC1D-935E-A6BF78CBC7FD}"/>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308852" y="2185988"/>
              <a:ext cx="4262947" cy="4165508"/>
            </a:xfrm>
            <a:prstGeom prst="rect">
              <a:avLst/>
            </a:prstGeom>
          </p:spPr>
        </p:pic>
        <p:pic>
          <p:nvPicPr>
            <p:cNvPr id="19" name="Picture 18" descr="A picture containing dark, night sky&#10;&#10;Description automatically generated">
              <a:extLst>
                <a:ext uri="{FF2B5EF4-FFF2-40B4-BE49-F238E27FC236}">
                  <a16:creationId xmlns:a16="http://schemas.microsoft.com/office/drawing/2014/main" id="{22707D9F-A843-6ADF-7316-D909E5036FB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430400" y="2438400"/>
              <a:ext cx="4761600" cy="4538535"/>
            </a:xfrm>
            <a:prstGeom prst="rect">
              <a:avLst/>
            </a:prstGeom>
          </p:spPr>
        </p:pic>
      </p:grpSp>
    </p:spTree>
    <p:extLst>
      <p:ext uri="{BB962C8B-B14F-4D97-AF65-F5344CB8AC3E}">
        <p14:creationId xmlns:p14="http://schemas.microsoft.com/office/powerpoint/2010/main" val="2870003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 2 text content and 1 graph">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42AC6519-EFC7-439F-2B40-CFDF814F807E}"/>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6" name="Plassholder for innhold 2">
            <a:extLst>
              <a:ext uri="{FF2B5EF4-FFF2-40B4-BE49-F238E27FC236}">
                <a16:creationId xmlns:a16="http://schemas.microsoft.com/office/drawing/2014/main" id="{E4F4194F-33DE-1BF0-6B64-71BD09D794DC}"/>
              </a:ext>
            </a:extLst>
          </p:cNvPr>
          <p:cNvSpPr>
            <a:spLocks noGrp="1"/>
          </p:cNvSpPr>
          <p:nvPr>
            <p:ph sz="half" idx="12"/>
          </p:nvPr>
        </p:nvSpPr>
        <p:spPr>
          <a:xfrm>
            <a:off x="479375" y="1756309"/>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8" name="Plassholder for innhold 2">
            <a:extLst>
              <a:ext uri="{FF2B5EF4-FFF2-40B4-BE49-F238E27FC236}">
                <a16:creationId xmlns:a16="http://schemas.microsoft.com/office/drawing/2014/main" id="{AAB54217-BC7E-2794-F68A-19DA9C95C2A5}"/>
              </a:ext>
            </a:extLst>
          </p:cNvPr>
          <p:cNvSpPr>
            <a:spLocks noGrp="1"/>
          </p:cNvSpPr>
          <p:nvPr>
            <p:ph sz="half" idx="19"/>
          </p:nvPr>
        </p:nvSpPr>
        <p:spPr>
          <a:xfrm>
            <a:off x="482690" y="4181365"/>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0" name="Plassholder for innhold 2">
            <a:extLst>
              <a:ext uri="{FF2B5EF4-FFF2-40B4-BE49-F238E27FC236}">
                <a16:creationId xmlns:a16="http://schemas.microsoft.com/office/drawing/2014/main" id="{C2B60A81-B129-7C61-DAE5-B037D0104F81}"/>
              </a:ext>
            </a:extLst>
          </p:cNvPr>
          <p:cNvSpPr>
            <a:spLocks noGrp="1"/>
          </p:cNvSpPr>
          <p:nvPr>
            <p:ph sz="half" idx="20"/>
          </p:nvPr>
        </p:nvSpPr>
        <p:spPr>
          <a:xfrm>
            <a:off x="6336084" y="1756308"/>
            <a:ext cx="5369911" cy="4585055"/>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318561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slide red">
    <p:bg>
      <p:bgPr>
        <a:solidFill>
          <a:schemeClr val="tx2"/>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465138" y="1664524"/>
            <a:ext cx="9928424" cy="672276"/>
          </a:xfrm>
        </p:spPr>
        <p:txBody>
          <a:bodyPr anchor="t" anchorCtr="0">
            <a:normAutofit/>
          </a:bodyPr>
          <a:lstStyle>
            <a:lvl1pPr algn="l">
              <a:defRPr sz="4000">
                <a:solidFill>
                  <a:schemeClr val="bg1"/>
                </a:solidFill>
              </a:defRPr>
            </a:lvl1pPr>
          </a:lstStyle>
          <a:p>
            <a:r>
              <a:rPr lang="en-GB" noProof="0"/>
              <a:t>Enter title here</a:t>
            </a:r>
            <a:endParaRPr lang="nb-NO"/>
          </a:p>
        </p:txBody>
      </p:sp>
      <p:sp>
        <p:nvSpPr>
          <p:cNvPr id="12" name="Plassholder for tekst 2">
            <a:extLst>
              <a:ext uri="{FF2B5EF4-FFF2-40B4-BE49-F238E27FC236}">
                <a16:creationId xmlns:a16="http://schemas.microsoft.com/office/drawing/2014/main" id="{F8BCDED1-1FBE-7CC0-D86D-7B7945754A11}"/>
              </a:ext>
            </a:extLst>
          </p:cNvPr>
          <p:cNvSpPr>
            <a:spLocks noGrp="1"/>
          </p:cNvSpPr>
          <p:nvPr>
            <p:ph type="body" idx="1" hasCustomPrompt="1"/>
          </p:nvPr>
        </p:nvSpPr>
        <p:spPr>
          <a:xfrm>
            <a:off x="465138" y="2439224"/>
            <a:ext cx="9212262" cy="394913"/>
          </a:xfrm>
        </p:spPr>
        <p:txBody>
          <a:bodyPr anchor="t" anchorCtr="0">
            <a:normAutofit/>
          </a:bodyPr>
          <a:lstStyle>
            <a:lvl1pPr marL="0" indent="0" algn="l">
              <a:buNone/>
              <a:defRPr sz="1600" cap="all"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3" name="Picture 2">
            <a:extLst>
              <a:ext uri="{FF2B5EF4-FFF2-40B4-BE49-F238E27FC236}">
                <a16:creationId xmlns:a16="http://schemas.microsoft.com/office/drawing/2014/main" id="{D2DF0C4A-2CAD-9899-FD3B-B91669CB67D1}"/>
              </a:ext>
            </a:extLst>
          </p:cNvPr>
          <p:cNvPicPr>
            <a:picLocks noChangeAspect="1"/>
          </p:cNvPicPr>
          <p:nvPr userDrawn="1"/>
        </p:nvPicPr>
        <p:blipFill>
          <a:blip r:embed="rId2"/>
          <a:srcRect/>
          <a:stretch/>
        </p:blipFill>
        <p:spPr>
          <a:xfrm>
            <a:off x="3408425" y="2214137"/>
            <a:ext cx="8419854" cy="6848148"/>
          </a:xfrm>
          <a:prstGeom prst="rect">
            <a:avLst/>
          </a:prstGeom>
        </p:spPr>
      </p:pic>
    </p:spTree>
    <p:extLst>
      <p:ext uri="{BB962C8B-B14F-4D97-AF65-F5344CB8AC3E}">
        <p14:creationId xmlns:p14="http://schemas.microsoft.com/office/powerpoint/2010/main" val="34809829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text and 2 picture">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42AC6519-EFC7-439F-2B40-CFDF814F807E}"/>
              </a:ext>
            </a:extLst>
          </p:cNvPr>
          <p:cNvSpPr>
            <a:spLocks noGrp="1"/>
          </p:cNvSpPr>
          <p:nvPr>
            <p:ph type="title" hasCustomPrompt="1"/>
          </p:nvPr>
        </p:nvSpPr>
        <p:spPr>
          <a:xfrm>
            <a:off x="479425" y="441900"/>
            <a:ext cx="5369861" cy="1019255"/>
          </a:xfrm>
        </p:spPr>
        <p:txBody>
          <a:bodyPr/>
          <a:lstStyle>
            <a:lvl1pPr>
              <a:defRPr sz="2400" cap="all" baseline="0"/>
            </a:lvl1pPr>
          </a:lstStyle>
          <a:p>
            <a:r>
              <a:rPr lang="en-GB"/>
              <a:t>CLICK TO EDIT MASTER TITLE STYLE</a:t>
            </a:r>
            <a:endParaRPr lang="en-US"/>
          </a:p>
        </p:txBody>
      </p:sp>
      <p:sp>
        <p:nvSpPr>
          <p:cNvPr id="6" name="Plassholder for innhold 2">
            <a:extLst>
              <a:ext uri="{FF2B5EF4-FFF2-40B4-BE49-F238E27FC236}">
                <a16:creationId xmlns:a16="http://schemas.microsoft.com/office/drawing/2014/main" id="{E4F4194F-33DE-1BF0-6B64-71BD09D794DC}"/>
              </a:ext>
            </a:extLst>
          </p:cNvPr>
          <p:cNvSpPr>
            <a:spLocks noGrp="1"/>
          </p:cNvSpPr>
          <p:nvPr>
            <p:ph sz="half" idx="12"/>
          </p:nvPr>
        </p:nvSpPr>
        <p:spPr>
          <a:xfrm>
            <a:off x="479375" y="1756308"/>
            <a:ext cx="5369911" cy="4585055"/>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2" name="Text Placeholder 20">
            <a:extLst>
              <a:ext uri="{FF2B5EF4-FFF2-40B4-BE49-F238E27FC236}">
                <a16:creationId xmlns:a16="http://schemas.microsoft.com/office/drawing/2014/main" id="{FA2E1B1F-C3E1-4BBE-C194-B585AD5611B7}"/>
              </a:ext>
            </a:extLst>
          </p:cNvPr>
          <p:cNvSpPr>
            <a:spLocks noGrp="1"/>
          </p:cNvSpPr>
          <p:nvPr>
            <p:ph type="body" idx="24" hasCustomPrompt="1"/>
          </p:nvPr>
        </p:nvSpPr>
        <p:spPr>
          <a:xfrm>
            <a:off x="6337632" y="441900"/>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 name="Plassholder for innhold 2">
            <a:extLst>
              <a:ext uri="{FF2B5EF4-FFF2-40B4-BE49-F238E27FC236}">
                <a16:creationId xmlns:a16="http://schemas.microsoft.com/office/drawing/2014/main" id="{4E96FBEE-1713-752A-F8E4-78E6FED84A87}"/>
              </a:ext>
            </a:extLst>
          </p:cNvPr>
          <p:cNvSpPr>
            <a:spLocks noGrp="1"/>
          </p:cNvSpPr>
          <p:nvPr>
            <p:ph idx="25"/>
          </p:nvPr>
        </p:nvSpPr>
        <p:spPr>
          <a:xfrm>
            <a:off x="6337633" y="1217618"/>
            <a:ext cx="5373180" cy="2030549"/>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4" name="Text Placeholder 20">
            <a:extLst>
              <a:ext uri="{FF2B5EF4-FFF2-40B4-BE49-F238E27FC236}">
                <a16:creationId xmlns:a16="http://schemas.microsoft.com/office/drawing/2014/main" id="{43ACEA4A-7F52-29B4-A59D-A9A40DC2BCDF}"/>
              </a:ext>
            </a:extLst>
          </p:cNvPr>
          <p:cNvSpPr>
            <a:spLocks noGrp="1"/>
          </p:cNvSpPr>
          <p:nvPr>
            <p:ph type="body" idx="28" hasCustomPrompt="1"/>
          </p:nvPr>
        </p:nvSpPr>
        <p:spPr>
          <a:xfrm>
            <a:off x="6337632" y="3535096"/>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7" name="Plassholder for innhold 2">
            <a:extLst>
              <a:ext uri="{FF2B5EF4-FFF2-40B4-BE49-F238E27FC236}">
                <a16:creationId xmlns:a16="http://schemas.microsoft.com/office/drawing/2014/main" id="{1756EB52-C798-44E7-B70C-FD7B1421E0D7}"/>
              </a:ext>
            </a:extLst>
          </p:cNvPr>
          <p:cNvSpPr>
            <a:spLocks noGrp="1"/>
          </p:cNvSpPr>
          <p:nvPr>
            <p:ph idx="29"/>
          </p:nvPr>
        </p:nvSpPr>
        <p:spPr>
          <a:xfrm>
            <a:off x="6337632" y="4322798"/>
            <a:ext cx="5373180" cy="2018566"/>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30631107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lternative title, text and 2 image">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42AC6519-EFC7-439F-2B40-CFDF814F807E}"/>
              </a:ext>
            </a:extLst>
          </p:cNvPr>
          <p:cNvSpPr>
            <a:spLocks noGrp="1"/>
          </p:cNvSpPr>
          <p:nvPr>
            <p:ph type="title" hasCustomPrompt="1"/>
          </p:nvPr>
        </p:nvSpPr>
        <p:spPr>
          <a:xfrm>
            <a:off x="479425" y="441900"/>
            <a:ext cx="11231387" cy="1019255"/>
          </a:xfrm>
        </p:spPr>
        <p:txBody>
          <a:bodyPr/>
          <a:lstStyle>
            <a:lvl1pPr>
              <a:defRPr sz="2400" cap="all" baseline="0"/>
            </a:lvl1pPr>
          </a:lstStyle>
          <a:p>
            <a:r>
              <a:rPr lang="en-GB"/>
              <a:t>CLICK TO EDIT MASTER TITLE STYLE</a:t>
            </a:r>
            <a:endParaRPr lang="en-US"/>
          </a:p>
        </p:txBody>
      </p:sp>
      <p:sp>
        <p:nvSpPr>
          <p:cNvPr id="6" name="Plassholder for innhold 2">
            <a:extLst>
              <a:ext uri="{FF2B5EF4-FFF2-40B4-BE49-F238E27FC236}">
                <a16:creationId xmlns:a16="http://schemas.microsoft.com/office/drawing/2014/main" id="{E4F4194F-33DE-1BF0-6B64-71BD09D794DC}"/>
              </a:ext>
            </a:extLst>
          </p:cNvPr>
          <p:cNvSpPr>
            <a:spLocks noGrp="1"/>
          </p:cNvSpPr>
          <p:nvPr>
            <p:ph sz="half" idx="12"/>
          </p:nvPr>
        </p:nvSpPr>
        <p:spPr>
          <a:xfrm>
            <a:off x="479375" y="1756308"/>
            <a:ext cx="5369911" cy="4585055"/>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6" name="Text Placeholder 20">
            <a:extLst>
              <a:ext uri="{FF2B5EF4-FFF2-40B4-BE49-F238E27FC236}">
                <a16:creationId xmlns:a16="http://schemas.microsoft.com/office/drawing/2014/main" id="{348CBB34-5954-0933-D0D5-BD5F58E600CB}"/>
              </a:ext>
            </a:extLst>
          </p:cNvPr>
          <p:cNvSpPr>
            <a:spLocks noGrp="1"/>
          </p:cNvSpPr>
          <p:nvPr>
            <p:ph type="body" idx="24" hasCustomPrompt="1"/>
          </p:nvPr>
        </p:nvSpPr>
        <p:spPr>
          <a:xfrm>
            <a:off x="6337632" y="1768812"/>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7" name="Plassholder for innhold 2">
            <a:extLst>
              <a:ext uri="{FF2B5EF4-FFF2-40B4-BE49-F238E27FC236}">
                <a16:creationId xmlns:a16="http://schemas.microsoft.com/office/drawing/2014/main" id="{AB4DD175-6171-AA94-04B3-3E87758719E3}"/>
              </a:ext>
            </a:extLst>
          </p:cNvPr>
          <p:cNvSpPr>
            <a:spLocks noGrp="1"/>
          </p:cNvSpPr>
          <p:nvPr>
            <p:ph idx="25"/>
          </p:nvPr>
        </p:nvSpPr>
        <p:spPr>
          <a:xfrm>
            <a:off x="6337633" y="2550206"/>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8" name="Text Placeholder 20">
            <a:extLst>
              <a:ext uri="{FF2B5EF4-FFF2-40B4-BE49-F238E27FC236}">
                <a16:creationId xmlns:a16="http://schemas.microsoft.com/office/drawing/2014/main" id="{2401B9FF-7F6F-CCB3-D113-78A5854CF2F2}"/>
              </a:ext>
            </a:extLst>
          </p:cNvPr>
          <p:cNvSpPr>
            <a:spLocks noGrp="1"/>
          </p:cNvSpPr>
          <p:nvPr>
            <p:ph type="body" idx="28" hasCustomPrompt="1"/>
          </p:nvPr>
        </p:nvSpPr>
        <p:spPr>
          <a:xfrm>
            <a:off x="6337632" y="4251067"/>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9" name="Plassholder for innhold 2">
            <a:extLst>
              <a:ext uri="{FF2B5EF4-FFF2-40B4-BE49-F238E27FC236}">
                <a16:creationId xmlns:a16="http://schemas.microsoft.com/office/drawing/2014/main" id="{D6C39587-6736-FE95-D2B2-BEABE73DF629}"/>
              </a:ext>
            </a:extLst>
          </p:cNvPr>
          <p:cNvSpPr>
            <a:spLocks noGrp="1"/>
          </p:cNvSpPr>
          <p:nvPr>
            <p:ph idx="29"/>
          </p:nvPr>
        </p:nvSpPr>
        <p:spPr>
          <a:xfrm>
            <a:off x="6337632" y="5032461"/>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197265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ata visualisation x2">
    <p:spTree>
      <p:nvGrpSpPr>
        <p:cNvPr id="1" name=""/>
        <p:cNvGrpSpPr/>
        <p:nvPr/>
      </p:nvGrpSpPr>
      <p:grpSpPr>
        <a:xfrm>
          <a:off x="0" y="0"/>
          <a:ext cx="0" cy="0"/>
          <a:chOff x="0" y="0"/>
          <a:chExt cx="0" cy="0"/>
        </a:xfrm>
      </p:grpSpPr>
      <p:pic>
        <p:nvPicPr>
          <p:cNvPr id="8" name="Picture 7" descr="A black background with a black square&#10;&#10;Description automatically generated">
            <a:extLst>
              <a:ext uri="{FF2B5EF4-FFF2-40B4-BE49-F238E27FC236}">
                <a16:creationId xmlns:a16="http://schemas.microsoft.com/office/drawing/2014/main" id="{7444B681-9575-6FC5-3C87-96B3F6181B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25594" y="4235966"/>
            <a:ext cx="21500825" cy="3257700"/>
          </a:xfrm>
          <a:prstGeom prst="rect">
            <a:avLst/>
          </a:prstGeom>
        </p:spPr>
      </p:pic>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79425" y="1761937"/>
            <a:ext cx="7382228" cy="3257700"/>
          </a:xfrm>
        </p:spPr>
        <p:txBody>
          <a:bodyPr>
            <a:normAutofit/>
          </a:bodyPr>
          <a:lstStyle>
            <a:lvl1pPr marL="0" indent="0">
              <a:lnSpc>
                <a:spcPts val="2420"/>
              </a:lnSpc>
              <a:buNone/>
              <a:defRPr sz="1800">
                <a:solidFill>
                  <a:schemeClr val="tx1"/>
                </a:solidFill>
                <a:latin typeface="Montserrat" pitchFamily="2" charset="77"/>
              </a:defRPr>
            </a:lvl1pPr>
            <a:lvl2pPr marL="742950" indent="-285750">
              <a:lnSpc>
                <a:spcPct val="100000"/>
              </a:lnSpc>
              <a:buFont typeface="Arial" panose="020B0604020202020204" pitchFamily="34" charset="0"/>
              <a:buChar char="•"/>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GB"/>
              <a:t>Click to edit Master text styles</a:t>
            </a:r>
          </a:p>
        </p:txBody>
      </p:sp>
      <p:sp>
        <p:nvSpPr>
          <p:cNvPr id="9" name="TextBox 8">
            <a:extLst>
              <a:ext uri="{FF2B5EF4-FFF2-40B4-BE49-F238E27FC236}">
                <a16:creationId xmlns:a16="http://schemas.microsoft.com/office/drawing/2014/main" id="{1375D34B-6561-44DA-DB69-5A42F9D1912B}"/>
              </a:ext>
            </a:extLst>
          </p:cNvPr>
          <p:cNvSpPr txBox="1"/>
          <p:nvPr userDrawn="1"/>
        </p:nvSpPr>
        <p:spPr>
          <a:xfrm>
            <a:off x="14859000" y="4051300"/>
            <a:ext cx="184731" cy="369332"/>
          </a:xfrm>
          <a:prstGeom prst="rect">
            <a:avLst/>
          </a:prstGeom>
          <a:noFill/>
        </p:spPr>
        <p:txBody>
          <a:bodyPr wrap="none" rtlCol="0">
            <a:spAutoFit/>
          </a:bodyPr>
          <a:lstStyle/>
          <a:p>
            <a:endParaRPr lang="en-US"/>
          </a:p>
        </p:txBody>
      </p:sp>
      <p:sp>
        <p:nvSpPr>
          <p:cNvPr id="11" name="Plassholder for innhold 2">
            <a:extLst>
              <a:ext uri="{FF2B5EF4-FFF2-40B4-BE49-F238E27FC236}">
                <a16:creationId xmlns:a16="http://schemas.microsoft.com/office/drawing/2014/main" id="{32BA10E8-8D2B-AD2D-BD48-DA154419BA2A}"/>
              </a:ext>
            </a:extLst>
          </p:cNvPr>
          <p:cNvSpPr>
            <a:spLocks noGrp="1"/>
          </p:cNvSpPr>
          <p:nvPr>
            <p:ph idx="30" hasCustomPrompt="1"/>
          </p:nvPr>
        </p:nvSpPr>
        <p:spPr>
          <a:xfrm>
            <a:off x="479426"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18" name="Title 6">
            <a:extLst>
              <a:ext uri="{FF2B5EF4-FFF2-40B4-BE49-F238E27FC236}">
                <a16:creationId xmlns:a16="http://schemas.microsoft.com/office/drawing/2014/main" id="{4D839894-CE51-0D00-1FD9-7319BE3082FC}"/>
              </a:ext>
            </a:extLst>
          </p:cNvPr>
          <p:cNvSpPr>
            <a:spLocks noGrp="1"/>
          </p:cNvSpPr>
          <p:nvPr>
            <p:ph type="title" hasCustomPrompt="1"/>
          </p:nvPr>
        </p:nvSpPr>
        <p:spPr>
          <a:xfrm>
            <a:off x="479425" y="441900"/>
            <a:ext cx="11231387" cy="1019255"/>
          </a:xfrm>
        </p:spPr>
        <p:txBody>
          <a:bodyPr/>
          <a:lstStyle>
            <a:lvl1pPr>
              <a:defRPr sz="2400" cap="all" baseline="0"/>
            </a:lvl1pPr>
          </a:lstStyle>
          <a:p>
            <a:r>
              <a:rPr lang="en-GB"/>
              <a:t>CLICK TO EDIT MASTER TITLE STYLE</a:t>
            </a:r>
            <a:endParaRPr lang="en-US"/>
          </a:p>
        </p:txBody>
      </p:sp>
      <p:sp>
        <p:nvSpPr>
          <p:cNvPr id="2" name="Text Placeholder 20">
            <a:extLst>
              <a:ext uri="{FF2B5EF4-FFF2-40B4-BE49-F238E27FC236}">
                <a16:creationId xmlns:a16="http://schemas.microsoft.com/office/drawing/2014/main" id="{799E3CF4-14D9-C052-14D3-57F0858F07C2}"/>
              </a:ext>
            </a:extLst>
          </p:cNvPr>
          <p:cNvSpPr>
            <a:spLocks noGrp="1"/>
          </p:cNvSpPr>
          <p:nvPr>
            <p:ph type="body" idx="22" hasCustomPrompt="1"/>
          </p:nvPr>
        </p:nvSpPr>
        <p:spPr>
          <a:xfrm>
            <a:off x="8181173" y="1768811"/>
            <a:ext cx="3531401" cy="121554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 name="Text Placeholder 20">
            <a:extLst>
              <a:ext uri="{FF2B5EF4-FFF2-40B4-BE49-F238E27FC236}">
                <a16:creationId xmlns:a16="http://schemas.microsoft.com/office/drawing/2014/main" id="{FDEF7085-36CA-5766-D4DA-EC7A5D0E21F7}"/>
              </a:ext>
            </a:extLst>
          </p:cNvPr>
          <p:cNvSpPr>
            <a:spLocks noGrp="1"/>
          </p:cNvSpPr>
          <p:nvPr>
            <p:ph type="body" idx="31" hasCustomPrompt="1"/>
          </p:nvPr>
        </p:nvSpPr>
        <p:spPr>
          <a:xfrm>
            <a:off x="8181173" y="4044798"/>
            <a:ext cx="1940727" cy="97483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 name="Plassholder for innhold 2">
            <a:extLst>
              <a:ext uri="{FF2B5EF4-FFF2-40B4-BE49-F238E27FC236}">
                <a16:creationId xmlns:a16="http://schemas.microsoft.com/office/drawing/2014/main" id="{0B9E1280-3330-F4CB-506D-B9D3CE2574B5}"/>
              </a:ext>
            </a:extLst>
          </p:cNvPr>
          <p:cNvSpPr>
            <a:spLocks noGrp="1"/>
          </p:cNvSpPr>
          <p:nvPr>
            <p:ph idx="23"/>
          </p:nvPr>
        </p:nvSpPr>
        <p:spPr>
          <a:xfrm>
            <a:off x="8181173" y="3173384"/>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6" name="Plassholder for innhold 2">
            <a:extLst>
              <a:ext uri="{FF2B5EF4-FFF2-40B4-BE49-F238E27FC236}">
                <a16:creationId xmlns:a16="http://schemas.microsoft.com/office/drawing/2014/main" id="{D24D3151-04AA-352F-681B-A74893FD5AD7}"/>
              </a:ext>
            </a:extLst>
          </p:cNvPr>
          <p:cNvSpPr>
            <a:spLocks noGrp="1"/>
          </p:cNvSpPr>
          <p:nvPr>
            <p:ph idx="33"/>
          </p:nvPr>
        </p:nvSpPr>
        <p:spPr>
          <a:xfrm>
            <a:off x="8181173" y="5298546"/>
            <a:ext cx="1940727"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Tree>
    <p:extLst>
      <p:ext uri="{BB962C8B-B14F-4D97-AF65-F5344CB8AC3E}">
        <p14:creationId xmlns:p14="http://schemas.microsoft.com/office/powerpoint/2010/main" val="15214935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ta visualisation x2 with subtitle">
    <p:spTree>
      <p:nvGrpSpPr>
        <p:cNvPr id="1" name=""/>
        <p:cNvGrpSpPr/>
        <p:nvPr/>
      </p:nvGrpSpPr>
      <p:grpSpPr>
        <a:xfrm>
          <a:off x="0" y="0"/>
          <a:ext cx="0" cy="0"/>
          <a:chOff x="0" y="0"/>
          <a:chExt cx="0" cy="0"/>
        </a:xfrm>
      </p:grpSpPr>
      <p:pic>
        <p:nvPicPr>
          <p:cNvPr id="8" name="Picture 7" descr="A black background with a black square&#10;&#10;Description automatically generated">
            <a:extLst>
              <a:ext uri="{FF2B5EF4-FFF2-40B4-BE49-F238E27FC236}">
                <a16:creationId xmlns:a16="http://schemas.microsoft.com/office/drawing/2014/main" id="{7444B681-9575-6FC5-3C87-96B3F6181B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25594" y="4235965"/>
            <a:ext cx="21500825" cy="3257700"/>
          </a:xfrm>
          <a:prstGeom prst="rect">
            <a:avLst/>
          </a:prstGeom>
        </p:spPr>
      </p:pic>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79425" y="2523736"/>
            <a:ext cx="7382228" cy="2495901"/>
          </a:xfrm>
        </p:spPr>
        <p:txBody>
          <a:bodyPr>
            <a:normAutofit/>
          </a:bodyPr>
          <a:lstStyle>
            <a:lvl1pPr marL="0" indent="0">
              <a:lnSpc>
                <a:spcPts val="2120"/>
              </a:lnSpc>
              <a:buNone/>
              <a:defRPr sz="1600">
                <a:solidFill>
                  <a:schemeClr val="tx1"/>
                </a:solidFill>
                <a:latin typeface="Montserrat" pitchFamily="2" charset="77"/>
              </a:defRPr>
            </a:lvl1pPr>
            <a:lvl2pPr marL="742950" indent="-285750">
              <a:lnSpc>
                <a:spcPct val="100000"/>
              </a:lnSpc>
              <a:buFont typeface="Arial" panose="020B0604020202020204" pitchFamily="34" charset="0"/>
              <a:buChar char="•"/>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GB"/>
              <a:t>Click to edit Master text styles</a:t>
            </a:r>
          </a:p>
        </p:txBody>
      </p:sp>
      <p:sp>
        <p:nvSpPr>
          <p:cNvPr id="9" name="TextBox 8">
            <a:extLst>
              <a:ext uri="{FF2B5EF4-FFF2-40B4-BE49-F238E27FC236}">
                <a16:creationId xmlns:a16="http://schemas.microsoft.com/office/drawing/2014/main" id="{1375D34B-6561-44DA-DB69-5A42F9D1912B}"/>
              </a:ext>
            </a:extLst>
          </p:cNvPr>
          <p:cNvSpPr txBox="1"/>
          <p:nvPr userDrawn="1"/>
        </p:nvSpPr>
        <p:spPr>
          <a:xfrm>
            <a:off x="14859000" y="4051300"/>
            <a:ext cx="184731" cy="369332"/>
          </a:xfrm>
          <a:prstGeom prst="rect">
            <a:avLst/>
          </a:prstGeom>
          <a:noFill/>
        </p:spPr>
        <p:txBody>
          <a:bodyPr wrap="none" rtlCol="0">
            <a:spAutoFit/>
          </a:bodyPr>
          <a:lstStyle/>
          <a:p>
            <a:endParaRPr lang="en-US"/>
          </a:p>
        </p:txBody>
      </p:sp>
      <p:sp>
        <p:nvSpPr>
          <p:cNvPr id="10" name="Text Placeholder 20">
            <a:extLst>
              <a:ext uri="{FF2B5EF4-FFF2-40B4-BE49-F238E27FC236}">
                <a16:creationId xmlns:a16="http://schemas.microsoft.com/office/drawing/2014/main" id="{056E0855-B9EC-4AD2-B98A-13BE0DA119AA}"/>
              </a:ext>
            </a:extLst>
          </p:cNvPr>
          <p:cNvSpPr>
            <a:spLocks noGrp="1"/>
          </p:cNvSpPr>
          <p:nvPr>
            <p:ph type="body" idx="22" hasCustomPrompt="1"/>
          </p:nvPr>
        </p:nvSpPr>
        <p:spPr>
          <a:xfrm>
            <a:off x="8181173" y="1768811"/>
            <a:ext cx="3531401" cy="121554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1" name="Plassholder for innhold 2">
            <a:extLst>
              <a:ext uri="{FF2B5EF4-FFF2-40B4-BE49-F238E27FC236}">
                <a16:creationId xmlns:a16="http://schemas.microsoft.com/office/drawing/2014/main" id="{32BA10E8-8D2B-AD2D-BD48-DA154419BA2A}"/>
              </a:ext>
            </a:extLst>
          </p:cNvPr>
          <p:cNvSpPr>
            <a:spLocks noGrp="1"/>
          </p:cNvSpPr>
          <p:nvPr>
            <p:ph idx="30" hasCustomPrompt="1"/>
          </p:nvPr>
        </p:nvSpPr>
        <p:spPr>
          <a:xfrm>
            <a:off x="479426"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12" name="Text Placeholder 20">
            <a:extLst>
              <a:ext uri="{FF2B5EF4-FFF2-40B4-BE49-F238E27FC236}">
                <a16:creationId xmlns:a16="http://schemas.microsoft.com/office/drawing/2014/main" id="{AB70C5DC-1F75-639D-F8A5-FBB0A0450E1E}"/>
              </a:ext>
            </a:extLst>
          </p:cNvPr>
          <p:cNvSpPr>
            <a:spLocks noGrp="1"/>
          </p:cNvSpPr>
          <p:nvPr>
            <p:ph type="body" idx="31" hasCustomPrompt="1"/>
          </p:nvPr>
        </p:nvSpPr>
        <p:spPr>
          <a:xfrm>
            <a:off x="8181173" y="4044798"/>
            <a:ext cx="1940727" cy="97483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 name="Title 6">
            <a:extLst>
              <a:ext uri="{FF2B5EF4-FFF2-40B4-BE49-F238E27FC236}">
                <a16:creationId xmlns:a16="http://schemas.microsoft.com/office/drawing/2014/main" id="{99704C32-3989-99B3-CF87-A15FA59408E3}"/>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Text Placeholder 20">
            <a:extLst>
              <a:ext uri="{FF2B5EF4-FFF2-40B4-BE49-F238E27FC236}">
                <a16:creationId xmlns:a16="http://schemas.microsoft.com/office/drawing/2014/main" id="{E5DAEE78-CEDC-104F-96D2-EC4A646AED50}"/>
              </a:ext>
            </a:extLst>
          </p:cNvPr>
          <p:cNvSpPr>
            <a:spLocks noGrp="1"/>
          </p:cNvSpPr>
          <p:nvPr>
            <p:ph type="body" idx="32" hasCustomPrompt="1"/>
          </p:nvPr>
        </p:nvSpPr>
        <p:spPr>
          <a:xfrm>
            <a:off x="477659" y="1768812"/>
            <a:ext cx="7382228"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 name="Plassholder for innhold 2">
            <a:extLst>
              <a:ext uri="{FF2B5EF4-FFF2-40B4-BE49-F238E27FC236}">
                <a16:creationId xmlns:a16="http://schemas.microsoft.com/office/drawing/2014/main" id="{9365C55D-36C9-B427-A5C1-0BDF9D90AF1A}"/>
              </a:ext>
            </a:extLst>
          </p:cNvPr>
          <p:cNvSpPr>
            <a:spLocks noGrp="1"/>
          </p:cNvSpPr>
          <p:nvPr>
            <p:ph idx="23"/>
          </p:nvPr>
        </p:nvSpPr>
        <p:spPr>
          <a:xfrm>
            <a:off x="8181173" y="3173384"/>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6" name="Plassholder for innhold 2">
            <a:extLst>
              <a:ext uri="{FF2B5EF4-FFF2-40B4-BE49-F238E27FC236}">
                <a16:creationId xmlns:a16="http://schemas.microsoft.com/office/drawing/2014/main" id="{5E76C479-98A2-8A4C-E5AF-051F1F3C4721}"/>
              </a:ext>
            </a:extLst>
          </p:cNvPr>
          <p:cNvSpPr>
            <a:spLocks noGrp="1"/>
          </p:cNvSpPr>
          <p:nvPr>
            <p:ph idx="33"/>
          </p:nvPr>
        </p:nvSpPr>
        <p:spPr>
          <a:xfrm>
            <a:off x="8181173" y="5298546"/>
            <a:ext cx="1940727"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Tree>
    <p:extLst>
      <p:ext uri="{BB962C8B-B14F-4D97-AF65-F5344CB8AC3E}">
        <p14:creationId xmlns:p14="http://schemas.microsoft.com/office/powerpoint/2010/main" val="26737725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ata visualisation x3 with subtitle">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23" name="Plassholder for innhold 2">
            <a:extLst>
              <a:ext uri="{FF2B5EF4-FFF2-40B4-BE49-F238E27FC236}">
                <a16:creationId xmlns:a16="http://schemas.microsoft.com/office/drawing/2014/main" id="{A19A7692-8EC0-A07A-1F06-1D5D1D9F596F}"/>
              </a:ext>
            </a:extLst>
          </p:cNvPr>
          <p:cNvSpPr>
            <a:spLocks noGrp="1"/>
          </p:cNvSpPr>
          <p:nvPr>
            <p:ph idx="19"/>
          </p:nvPr>
        </p:nvSpPr>
        <p:spPr>
          <a:xfrm>
            <a:off x="4330200" y="4003964"/>
            <a:ext cx="7382228" cy="1100472"/>
          </a:xfrm>
        </p:spPr>
        <p:txBody>
          <a:bodyPr>
            <a:normAutofit/>
          </a:bodyPr>
          <a:lstStyle>
            <a:lvl1pPr marL="0" indent="0">
              <a:lnSpc>
                <a:spcPts val="2400"/>
              </a:lnSpc>
              <a:buNone/>
              <a:defRPr sz="1800" b="0">
                <a:solidFill>
                  <a:schemeClr val="tx1"/>
                </a:solidFill>
                <a:latin typeface="Montserrat" pitchFamily="2" charset="77"/>
              </a:defRPr>
            </a:lvl1pPr>
            <a:lvl2pPr>
              <a:lnSpc>
                <a:spcPct val="100000"/>
              </a:lnSpc>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GB"/>
              <a:t>Click to edit Master text style</a:t>
            </a:r>
          </a:p>
        </p:txBody>
      </p:sp>
      <p:sp>
        <p:nvSpPr>
          <p:cNvPr id="46" name="Text Placeholder 20">
            <a:extLst>
              <a:ext uri="{FF2B5EF4-FFF2-40B4-BE49-F238E27FC236}">
                <a16:creationId xmlns:a16="http://schemas.microsoft.com/office/drawing/2014/main" id="{6F7A03D9-8A29-659C-61BA-8ED553C00B07}"/>
              </a:ext>
            </a:extLst>
          </p:cNvPr>
          <p:cNvSpPr>
            <a:spLocks noGrp="1"/>
          </p:cNvSpPr>
          <p:nvPr>
            <p:ph type="body" idx="22" hasCustomPrompt="1"/>
          </p:nvPr>
        </p:nvSpPr>
        <p:spPr>
          <a:xfrm>
            <a:off x="479179" y="1764242"/>
            <a:ext cx="3531600" cy="1214575"/>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7" name="Plassholder for innhold 2">
            <a:extLst>
              <a:ext uri="{FF2B5EF4-FFF2-40B4-BE49-F238E27FC236}">
                <a16:creationId xmlns:a16="http://schemas.microsoft.com/office/drawing/2014/main" id="{46A44F61-AD53-9B7A-1297-52DC3A41CDBD}"/>
              </a:ext>
            </a:extLst>
          </p:cNvPr>
          <p:cNvSpPr>
            <a:spLocks noGrp="1"/>
          </p:cNvSpPr>
          <p:nvPr>
            <p:ph idx="23"/>
          </p:nvPr>
        </p:nvSpPr>
        <p:spPr>
          <a:xfrm>
            <a:off x="479179" y="3105049"/>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8" name="Text Placeholder 20">
            <a:extLst>
              <a:ext uri="{FF2B5EF4-FFF2-40B4-BE49-F238E27FC236}">
                <a16:creationId xmlns:a16="http://schemas.microsoft.com/office/drawing/2014/main" id="{C7CD6CD2-2E61-24B5-2CA8-8958CAF78407}"/>
              </a:ext>
            </a:extLst>
          </p:cNvPr>
          <p:cNvSpPr>
            <a:spLocks noGrp="1"/>
          </p:cNvSpPr>
          <p:nvPr>
            <p:ph type="body" idx="28" hasCustomPrompt="1"/>
          </p:nvPr>
        </p:nvSpPr>
        <p:spPr>
          <a:xfrm>
            <a:off x="8181223" y="1764242"/>
            <a:ext cx="3531600" cy="1214575"/>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9" name="Plassholder for innhold 2">
            <a:extLst>
              <a:ext uri="{FF2B5EF4-FFF2-40B4-BE49-F238E27FC236}">
                <a16:creationId xmlns:a16="http://schemas.microsoft.com/office/drawing/2014/main" id="{1D7455E6-09DA-5C73-FCD7-440D99C2789A}"/>
              </a:ext>
            </a:extLst>
          </p:cNvPr>
          <p:cNvSpPr>
            <a:spLocks noGrp="1"/>
          </p:cNvSpPr>
          <p:nvPr>
            <p:ph idx="29"/>
          </p:nvPr>
        </p:nvSpPr>
        <p:spPr>
          <a:xfrm>
            <a:off x="8181223" y="3105049"/>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50" name="Text Placeholder 20">
            <a:extLst>
              <a:ext uri="{FF2B5EF4-FFF2-40B4-BE49-F238E27FC236}">
                <a16:creationId xmlns:a16="http://schemas.microsoft.com/office/drawing/2014/main" id="{DFCDCA3A-B486-8DDB-AFB8-5C30F8971134}"/>
              </a:ext>
            </a:extLst>
          </p:cNvPr>
          <p:cNvSpPr>
            <a:spLocks noGrp="1"/>
          </p:cNvSpPr>
          <p:nvPr>
            <p:ph type="body" idx="31" hasCustomPrompt="1"/>
          </p:nvPr>
        </p:nvSpPr>
        <p:spPr>
          <a:xfrm>
            <a:off x="4330200" y="1764242"/>
            <a:ext cx="3531600" cy="1214575"/>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1" name="Plassholder for innhold 2">
            <a:extLst>
              <a:ext uri="{FF2B5EF4-FFF2-40B4-BE49-F238E27FC236}">
                <a16:creationId xmlns:a16="http://schemas.microsoft.com/office/drawing/2014/main" id="{80EA3FEB-9E9E-62AA-BF2D-3E89A81DD842}"/>
              </a:ext>
            </a:extLst>
          </p:cNvPr>
          <p:cNvSpPr>
            <a:spLocks noGrp="1"/>
          </p:cNvSpPr>
          <p:nvPr>
            <p:ph idx="32"/>
          </p:nvPr>
        </p:nvSpPr>
        <p:spPr>
          <a:xfrm>
            <a:off x="4330200" y="3105049"/>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2" name="Picture 1" descr="A black background with a black square&#10;&#10;Description automatically generated">
            <a:extLst>
              <a:ext uri="{FF2B5EF4-FFF2-40B4-BE49-F238E27FC236}">
                <a16:creationId xmlns:a16="http://schemas.microsoft.com/office/drawing/2014/main" id="{B6C6FB5C-BDC2-D08E-D51B-F918865353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2684" y="4102098"/>
            <a:ext cx="21553730" cy="2660400"/>
          </a:xfrm>
          <a:prstGeom prst="rect">
            <a:avLst/>
          </a:prstGeom>
        </p:spPr>
      </p:pic>
      <p:sp>
        <p:nvSpPr>
          <p:cNvPr id="3" name="Title 6">
            <a:extLst>
              <a:ext uri="{FF2B5EF4-FFF2-40B4-BE49-F238E27FC236}">
                <a16:creationId xmlns:a16="http://schemas.microsoft.com/office/drawing/2014/main" id="{6E0FD2E2-766A-0BE6-9243-5A18FF6CB12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Plassholder for innhold 2">
            <a:extLst>
              <a:ext uri="{FF2B5EF4-FFF2-40B4-BE49-F238E27FC236}">
                <a16:creationId xmlns:a16="http://schemas.microsoft.com/office/drawing/2014/main" id="{2AF4A476-5F86-6841-40FA-AF97E0018A9F}"/>
              </a:ext>
            </a:extLst>
          </p:cNvPr>
          <p:cNvSpPr>
            <a:spLocks noGrp="1"/>
          </p:cNvSpPr>
          <p:nvPr>
            <p:ph idx="30" hasCustomPrompt="1"/>
          </p:nvPr>
        </p:nvSpPr>
        <p:spPr>
          <a:xfrm>
            <a:off x="4330200"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Tree>
    <p:extLst>
      <p:ext uri="{BB962C8B-B14F-4D97-AF65-F5344CB8AC3E}">
        <p14:creationId xmlns:p14="http://schemas.microsoft.com/office/powerpoint/2010/main" val="5360943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ta visualisation x3">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pic>
        <p:nvPicPr>
          <p:cNvPr id="5" name="Picture 4" descr="A black background with a black square&#10;&#10;Description automatically generated">
            <a:extLst>
              <a:ext uri="{FF2B5EF4-FFF2-40B4-BE49-F238E27FC236}">
                <a16:creationId xmlns:a16="http://schemas.microsoft.com/office/drawing/2014/main" id="{42EC2034-31C2-0C8C-5A03-2886475735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2683" y="4102099"/>
            <a:ext cx="21534683" cy="2658049"/>
          </a:xfrm>
          <a:prstGeom prst="rect">
            <a:avLst/>
          </a:prstGeom>
        </p:spPr>
      </p:pic>
      <p:sp>
        <p:nvSpPr>
          <p:cNvPr id="46" name="Text Placeholder 20">
            <a:extLst>
              <a:ext uri="{FF2B5EF4-FFF2-40B4-BE49-F238E27FC236}">
                <a16:creationId xmlns:a16="http://schemas.microsoft.com/office/drawing/2014/main" id="{6F7A03D9-8A29-659C-61BA-8ED553C00B07}"/>
              </a:ext>
            </a:extLst>
          </p:cNvPr>
          <p:cNvSpPr>
            <a:spLocks noGrp="1"/>
          </p:cNvSpPr>
          <p:nvPr>
            <p:ph type="body" idx="22" hasCustomPrompt="1"/>
          </p:nvPr>
        </p:nvSpPr>
        <p:spPr>
          <a:xfrm>
            <a:off x="479179" y="2550206"/>
            <a:ext cx="3531600" cy="731471"/>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7" name="Plassholder for innhold 2">
            <a:extLst>
              <a:ext uri="{FF2B5EF4-FFF2-40B4-BE49-F238E27FC236}">
                <a16:creationId xmlns:a16="http://schemas.microsoft.com/office/drawing/2014/main" id="{46A44F61-AD53-9B7A-1297-52DC3A41CDBD}"/>
              </a:ext>
            </a:extLst>
          </p:cNvPr>
          <p:cNvSpPr>
            <a:spLocks noGrp="1"/>
          </p:cNvSpPr>
          <p:nvPr>
            <p:ph idx="23"/>
          </p:nvPr>
        </p:nvSpPr>
        <p:spPr>
          <a:xfrm>
            <a:off x="479179" y="3407909"/>
            <a:ext cx="3531600" cy="500078"/>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8" name="Text Placeholder 20">
            <a:extLst>
              <a:ext uri="{FF2B5EF4-FFF2-40B4-BE49-F238E27FC236}">
                <a16:creationId xmlns:a16="http://schemas.microsoft.com/office/drawing/2014/main" id="{C7CD6CD2-2E61-24B5-2CA8-8958CAF78407}"/>
              </a:ext>
            </a:extLst>
          </p:cNvPr>
          <p:cNvSpPr>
            <a:spLocks noGrp="1"/>
          </p:cNvSpPr>
          <p:nvPr>
            <p:ph type="body" idx="28" hasCustomPrompt="1"/>
          </p:nvPr>
        </p:nvSpPr>
        <p:spPr>
          <a:xfrm>
            <a:off x="8181223" y="2550206"/>
            <a:ext cx="3531600" cy="731471"/>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9" name="Plassholder for innhold 2">
            <a:extLst>
              <a:ext uri="{FF2B5EF4-FFF2-40B4-BE49-F238E27FC236}">
                <a16:creationId xmlns:a16="http://schemas.microsoft.com/office/drawing/2014/main" id="{1D7455E6-09DA-5C73-FCD7-440D99C2789A}"/>
              </a:ext>
            </a:extLst>
          </p:cNvPr>
          <p:cNvSpPr>
            <a:spLocks noGrp="1"/>
          </p:cNvSpPr>
          <p:nvPr>
            <p:ph idx="29"/>
          </p:nvPr>
        </p:nvSpPr>
        <p:spPr>
          <a:xfrm>
            <a:off x="8181223" y="3407909"/>
            <a:ext cx="3531600" cy="500078"/>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50" name="Text Placeholder 20">
            <a:extLst>
              <a:ext uri="{FF2B5EF4-FFF2-40B4-BE49-F238E27FC236}">
                <a16:creationId xmlns:a16="http://schemas.microsoft.com/office/drawing/2014/main" id="{DFCDCA3A-B486-8DDB-AFB8-5C30F8971134}"/>
              </a:ext>
            </a:extLst>
          </p:cNvPr>
          <p:cNvSpPr>
            <a:spLocks noGrp="1"/>
          </p:cNvSpPr>
          <p:nvPr>
            <p:ph type="body" idx="31" hasCustomPrompt="1"/>
          </p:nvPr>
        </p:nvSpPr>
        <p:spPr>
          <a:xfrm>
            <a:off x="4330200" y="2550206"/>
            <a:ext cx="3531600" cy="731471"/>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1" name="Plassholder for innhold 2">
            <a:extLst>
              <a:ext uri="{FF2B5EF4-FFF2-40B4-BE49-F238E27FC236}">
                <a16:creationId xmlns:a16="http://schemas.microsoft.com/office/drawing/2014/main" id="{80EA3FEB-9E9E-62AA-BF2D-3E89A81DD842}"/>
              </a:ext>
            </a:extLst>
          </p:cNvPr>
          <p:cNvSpPr>
            <a:spLocks noGrp="1"/>
          </p:cNvSpPr>
          <p:nvPr>
            <p:ph idx="32"/>
          </p:nvPr>
        </p:nvSpPr>
        <p:spPr>
          <a:xfrm>
            <a:off x="4330200" y="3407909"/>
            <a:ext cx="3531600" cy="500078"/>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54" name="Text Placeholder 20">
            <a:extLst>
              <a:ext uri="{FF2B5EF4-FFF2-40B4-BE49-F238E27FC236}">
                <a16:creationId xmlns:a16="http://schemas.microsoft.com/office/drawing/2014/main" id="{5054672B-4741-1FC1-E5A6-9AB9729C7B3F}"/>
              </a:ext>
            </a:extLst>
          </p:cNvPr>
          <p:cNvSpPr>
            <a:spLocks noGrp="1"/>
          </p:cNvSpPr>
          <p:nvPr>
            <p:ph type="body" idx="34" hasCustomPrompt="1"/>
          </p:nvPr>
        </p:nvSpPr>
        <p:spPr>
          <a:xfrm>
            <a:off x="479176" y="1768813"/>
            <a:ext cx="11233149" cy="544438"/>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6" name="Title 6">
            <a:extLst>
              <a:ext uri="{FF2B5EF4-FFF2-40B4-BE49-F238E27FC236}">
                <a16:creationId xmlns:a16="http://schemas.microsoft.com/office/drawing/2014/main" id="{04362EDA-56CB-35B3-F173-802F8565678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Plassholder for innhold 2">
            <a:extLst>
              <a:ext uri="{FF2B5EF4-FFF2-40B4-BE49-F238E27FC236}">
                <a16:creationId xmlns:a16="http://schemas.microsoft.com/office/drawing/2014/main" id="{F9A5F071-54DB-1F14-99DE-BAB22DCC2C19}"/>
              </a:ext>
            </a:extLst>
          </p:cNvPr>
          <p:cNvSpPr>
            <a:spLocks noGrp="1"/>
          </p:cNvSpPr>
          <p:nvPr>
            <p:ph idx="35"/>
          </p:nvPr>
        </p:nvSpPr>
        <p:spPr>
          <a:xfrm>
            <a:off x="4330200" y="4102098"/>
            <a:ext cx="7382228" cy="1002337"/>
          </a:xfrm>
        </p:spPr>
        <p:txBody>
          <a:bodyPr>
            <a:normAutofit/>
          </a:bodyPr>
          <a:lstStyle>
            <a:lvl1pPr marL="0" indent="0">
              <a:lnSpc>
                <a:spcPts val="2400"/>
              </a:lnSpc>
              <a:buNone/>
              <a:defRPr sz="1800" b="0">
                <a:solidFill>
                  <a:schemeClr val="tx1"/>
                </a:solidFill>
                <a:latin typeface="Montserrat" pitchFamily="2" charset="77"/>
              </a:defRPr>
            </a:lvl1pPr>
            <a:lvl2pPr>
              <a:lnSpc>
                <a:spcPct val="100000"/>
              </a:lnSpc>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GB"/>
              <a:t>Click to edit Master text style</a:t>
            </a:r>
          </a:p>
        </p:txBody>
      </p:sp>
      <p:sp>
        <p:nvSpPr>
          <p:cNvPr id="6" name="Plassholder for innhold 2">
            <a:extLst>
              <a:ext uri="{FF2B5EF4-FFF2-40B4-BE49-F238E27FC236}">
                <a16:creationId xmlns:a16="http://schemas.microsoft.com/office/drawing/2014/main" id="{2FC55526-119E-B219-EEE5-D33258516D6D}"/>
              </a:ext>
            </a:extLst>
          </p:cNvPr>
          <p:cNvSpPr>
            <a:spLocks noGrp="1"/>
          </p:cNvSpPr>
          <p:nvPr>
            <p:ph idx="30" hasCustomPrompt="1"/>
          </p:nvPr>
        </p:nvSpPr>
        <p:spPr>
          <a:xfrm>
            <a:off x="4330200"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Tree>
    <p:extLst>
      <p:ext uri="{BB962C8B-B14F-4D97-AF65-F5344CB8AC3E}">
        <p14:creationId xmlns:p14="http://schemas.microsoft.com/office/powerpoint/2010/main" val="35240005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ta visualisation x4">
    <p:bg>
      <p:bgRef idx="1001">
        <a:schemeClr val="bg1"/>
      </p:bgRef>
    </p:bg>
    <p:spTree>
      <p:nvGrpSpPr>
        <p:cNvPr id="1" name=""/>
        <p:cNvGrpSpPr/>
        <p:nvPr/>
      </p:nvGrpSpPr>
      <p:grpSpPr>
        <a:xfrm>
          <a:off x="0" y="0"/>
          <a:ext cx="0" cy="0"/>
          <a:chOff x="0" y="0"/>
          <a:chExt cx="0" cy="0"/>
        </a:xfrm>
      </p:grpSpPr>
      <p:pic>
        <p:nvPicPr>
          <p:cNvPr id="43" name="Picture 42" descr="A black background with a black square&#10;&#10;Description automatically generated">
            <a:extLst>
              <a:ext uri="{FF2B5EF4-FFF2-40B4-BE49-F238E27FC236}">
                <a16:creationId xmlns:a16="http://schemas.microsoft.com/office/drawing/2014/main" id="{5A0B365E-27D4-0FED-76BB-0F89572E7E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323" y="3796429"/>
            <a:ext cx="16377362" cy="2848644"/>
          </a:xfrm>
          <a:prstGeom prst="rect">
            <a:avLst/>
          </a:prstGeom>
        </p:spPr>
      </p:pic>
      <p:pic>
        <p:nvPicPr>
          <p:cNvPr id="39" name="Graphic 38">
            <a:extLst>
              <a:ext uri="{FF2B5EF4-FFF2-40B4-BE49-F238E27FC236}">
                <a16:creationId xmlns:a16="http://schemas.microsoft.com/office/drawing/2014/main" id="{E99F29D5-08A1-0104-C820-03005C83DB1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51439" y="3648765"/>
            <a:ext cx="4118081" cy="3263501"/>
          </a:xfrm>
          <a:prstGeom prst="rect">
            <a:avLst/>
          </a:prstGeom>
        </p:spPr>
      </p:pic>
      <p:sp>
        <p:nvSpPr>
          <p:cNvPr id="2" name="Text Placeholder 20">
            <a:extLst>
              <a:ext uri="{FF2B5EF4-FFF2-40B4-BE49-F238E27FC236}">
                <a16:creationId xmlns:a16="http://schemas.microsoft.com/office/drawing/2014/main" id="{DA340B1C-C5C1-D8E0-5FAD-2C1F7D708120}"/>
              </a:ext>
            </a:extLst>
          </p:cNvPr>
          <p:cNvSpPr>
            <a:spLocks noGrp="1"/>
          </p:cNvSpPr>
          <p:nvPr>
            <p:ph type="body" idx="20" hasCustomPrompt="1"/>
          </p:nvPr>
        </p:nvSpPr>
        <p:spPr>
          <a:xfrm>
            <a:off x="479425" y="1768812"/>
            <a:ext cx="4556599" cy="1660188"/>
          </a:xfrm>
        </p:spPr>
        <p:txBody>
          <a:bodyPr>
            <a:noAutofit/>
          </a:bodyPr>
          <a:lstStyle>
            <a:lvl1pPr marL="11113" indent="-11113">
              <a:lnSpc>
                <a:spcPts val="2400"/>
              </a:lnSpc>
              <a:buNone/>
              <a:tabLst/>
              <a:defRPr lang="en-GB" sz="1800" b="0" i="0" kern="1200" dirty="0">
                <a:solidFill>
                  <a:schemeClr val="tx1"/>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 name="Text Placeholder 20">
            <a:extLst>
              <a:ext uri="{FF2B5EF4-FFF2-40B4-BE49-F238E27FC236}">
                <a16:creationId xmlns:a16="http://schemas.microsoft.com/office/drawing/2014/main" id="{48A4F945-E454-DF0D-180D-5494DA5C34A7}"/>
              </a:ext>
            </a:extLst>
          </p:cNvPr>
          <p:cNvSpPr>
            <a:spLocks noGrp="1"/>
          </p:cNvSpPr>
          <p:nvPr>
            <p:ph type="body" idx="22" hasCustomPrompt="1"/>
          </p:nvPr>
        </p:nvSpPr>
        <p:spPr>
          <a:xfrm>
            <a:off x="5289975" y="17688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Plassholder for innhold 2">
            <a:extLst>
              <a:ext uri="{FF2B5EF4-FFF2-40B4-BE49-F238E27FC236}">
                <a16:creationId xmlns:a16="http://schemas.microsoft.com/office/drawing/2014/main" id="{39CC3AB8-8738-9AAA-2724-B680EF3871D5}"/>
              </a:ext>
            </a:extLst>
          </p:cNvPr>
          <p:cNvSpPr>
            <a:spLocks noGrp="1"/>
          </p:cNvSpPr>
          <p:nvPr>
            <p:ph idx="23"/>
          </p:nvPr>
        </p:nvSpPr>
        <p:spPr>
          <a:xfrm>
            <a:off x="5289973"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0" name="Text Placeholder 20">
            <a:extLst>
              <a:ext uri="{FF2B5EF4-FFF2-40B4-BE49-F238E27FC236}">
                <a16:creationId xmlns:a16="http://schemas.microsoft.com/office/drawing/2014/main" id="{B5D2EE45-631B-E2C7-FF7A-B1B11D5F112D}"/>
              </a:ext>
            </a:extLst>
          </p:cNvPr>
          <p:cNvSpPr>
            <a:spLocks noGrp="1"/>
          </p:cNvSpPr>
          <p:nvPr>
            <p:ph type="body" idx="24" hasCustomPrompt="1"/>
          </p:nvPr>
        </p:nvSpPr>
        <p:spPr>
          <a:xfrm>
            <a:off x="8746311" y="17770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1" name="Plassholder for innhold 2">
            <a:extLst>
              <a:ext uri="{FF2B5EF4-FFF2-40B4-BE49-F238E27FC236}">
                <a16:creationId xmlns:a16="http://schemas.microsoft.com/office/drawing/2014/main" id="{92F0F9F9-40E7-056B-2561-0A10C3B7869D}"/>
              </a:ext>
            </a:extLst>
          </p:cNvPr>
          <p:cNvSpPr>
            <a:spLocks noGrp="1"/>
          </p:cNvSpPr>
          <p:nvPr>
            <p:ph idx="25"/>
          </p:nvPr>
        </p:nvSpPr>
        <p:spPr>
          <a:xfrm>
            <a:off x="8746309"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2" name="Text Placeholder 20">
            <a:extLst>
              <a:ext uri="{FF2B5EF4-FFF2-40B4-BE49-F238E27FC236}">
                <a16:creationId xmlns:a16="http://schemas.microsoft.com/office/drawing/2014/main" id="{296E385B-6120-7D16-1561-6E01D916F360}"/>
              </a:ext>
            </a:extLst>
          </p:cNvPr>
          <p:cNvSpPr>
            <a:spLocks noGrp="1"/>
          </p:cNvSpPr>
          <p:nvPr>
            <p:ph type="body" idx="26" hasCustomPrompt="1"/>
          </p:nvPr>
        </p:nvSpPr>
        <p:spPr>
          <a:xfrm>
            <a:off x="5289973" y="38652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3" name="Plassholder for innhold 2">
            <a:extLst>
              <a:ext uri="{FF2B5EF4-FFF2-40B4-BE49-F238E27FC236}">
                <a16:creationId xmlns:a16="http://schemas.microsoft.com/office/drawing/2014/main" id="{56B76230-CD81-5D17-C1D8-EF539021EBF7}"/>
              </a:ext>
            </a:extLst>
          </p:cNvPr>
          <p:cNvSpPr>
            <a:spLocks noGrp="1"/>
          </p:cNvSpPr>
          <p:nvPr>
            <p:ph idx="27"/>
          </p:nvPr>
        </p:nvSpPr>
        <p:spPr>
          <a:xfrm>
            <a:off x="5289971"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4" name="Text Placeholder 20">
            <a:extLst>
              <a:ext uri="{FF2B5EF4-FFF2-40B4-BE49-F238E27FC236}">
                <a16:creationId xmlns:a16="http://schemas.microsoft.com/office/drawing/2014/main" id="{3DDEF320-0641-909C-BC1F-58E94FFAD432}"/>
              </a:ext>
            </a:extLst>
          </p:cNvPr>
          <p:cNvSpPr>
            <a:spLocks noGrp="1"/>
          </p:cNvSpPr>
          <p:nvPr>
            <p:ph type="body" idx="28" hasCustomPrompt="1"/>
          </p:nvPr>
        </p:nvSpPr>
        <p:spPr>
          <a:xfrm>
            <a:off x="8746309" y="38734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5" name="Plassholder for innhold 2">
            <a:extLst>
              <a:ext uri="{FF2B5EF4-FFF2-40B4-BE49-F238E27FC236}">
                <a16:creationId xmlns:a16="http://schemas.microsoft.com/office/drawing/2014/main" id="{5EE34322-4624-2AE7-63E2-92FCAF855975}"/>
              </a:ext>
            </a:extLst>
          </p:cNvPr>
          <p:cNvSpPr>
            <a:spLocks noGrp="1"/>
          </p:cNvSpPr>
          <p:nvPr>
            <p:ph idx="29"/>
          </p:nvPr>
        </p:nvSpPr>
        <p:spPr>
          <a:xfrm>
            <a:off x="8746307"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7" name="Plassholder for innhold 2">
            <a:extLst>
              <a:ext uri="{FF2B5EF4-FFF2-40B4-BE49-F238E27FC236}">
                <a16:creationId xmlns:a16="http://schemas.microsoft.com/office/drawing/2014/main" id="{06C558AC-5E1F-E09B-F609-752007AF257A}"/>
              </a:ext>
            </a:extLst>
          </p:cNvPr>
          <p:cNvSpPr>
            <a:spLocks noGrp="1"/>
          </p:cNvSpPr>
          <p:nvPr>
            <p:ph idx="30" hasCustomPrompt="1"/>
          </p:nvPr>
        </p:nvSpPr>
        <p:spPr>
          <a:xfrm>
            <a:off x="5289971" y="5793569"/>
            <a:ext cx="6418915" cy="566270"/>
          </a:xfrm>
        </p:spPr>
        <p:txBody>
          <a:bodyPr>
            <a:normAutofit/>
          </a:bodyPr>
          <a:lstStyle>
            <a:lvl1pPr marL="0" indent="0" algn="r">
              <a:lnSpc>
                <a:spcPts val="210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9" name="Title 6">
            <a:extLst>
              <a:ext uri="{FF2B5EF4-FFF2-40B4-BE49-F238E27FC236}">
                <a16:creationId xmlns:a16="http://schemas.microsoft.com/office/drawing/2014/main" id="{C4580B4A-1456-8D30-4A30-B6662D0D3ACC}"/>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Tree>
    <p:extLst>
      <p:ext uri="{BB962C8B-B14F-4D97-AF65-F5344CB8AC3E}">
        <p14:creationId xmlns:p14="http://schemas.microsoft.com/office/powerpoint/2010/main" val="243613926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ata visualisation x4 with subtitle">
    <p:bg>
      <p:bgRef idx="1001">
        <a:schemeClr val="bg1"/>
      </p:bgRef>
    </p:bg>
    <p:spTree>
      <p:nvGrpSpPr>
        <p:cNvPr id="1" name=""/>
        <p:cNvGrpSpPr/>
        <p:nvPr/>
      </p:nvGrpSpPr>
      <p:grpSpPr>
        <a:xfrm>
          <a:off x="0" y="0"/>
          <a:ext cx="0" cy="0"/>
          <a:chOff x="0" y="0"/>
          <a:chExt cx="0" cy="0"/>
        </a:xfrm>
      </p:grpSpPr>
      <p:pic>
        <p:nvPicPr>
          <p:cNvPr id="43" name="Picture 42" descr="A black background with a black square&#10;&#10;Description automatically generated">
            <a:extLst>
              <a:ext uri="{FF2B5EF4-FFF2-40B4-BE49-F238E27FC236}">
                <a16:creationId xmlns:a16="http://schemas.microsoft.com/office/drawing/2014/main" id="{5A0B365E-27D4-0FED-76BB-0F89572E7E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323" y="3796429"/>
            <a:ext cx="16377362" cy="2848644"/>
          </a:xfrm>
          <a:prstGeom prst="rect">
            <a:avLst/>
          </a:prstGeom>
        </p:spPr>
      </p:pic>
      <p:pic>
        <p:nvPicPr>
          <p:cNvPr id="39" name="Graphic 38">
            <a:extLst>
              <a:ext uri="{FF2B5EF4-FFF2-40B4-BE49-F238E27FC236}">
                <a16:creationId xmlns:a16="http://schemas.microsoft.com/office/drawing/2014/main" id="{E99F29D5-08A1-0104-C820-03005C83DB1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51439" y="3648765"/>
            <a:ext cx="4118081" cy="3263501"/>
          </a:xfrm>
          <a:prstGeom prst="rect">
            <a:avLst/>
          </a:prstGeom>
        </p:spPr>
      </p:pic>
      <p:sp>
        <p:nvSpPr>
          <p:cNvPr id="2" name="Text Placeholder 20">
            <a:extLst>
              <a:ext uri="{FF2B5EF4-FFF2-40B4-BE49-F238E27FC236}">
                <a16:creationId xmlns:a16="http://schemas.microsoft.com/office/drawing/2014/main" id="{DA340B1C-C5C1-D8E0-5FAD-2C1F7D708120}"/>
              </a:ext>
            </a:extLst>
          </p:cNvPr>
          <p:cNvSpPr>
            <a:spLocks noGrp="1"/>
          </p:cNvSpPr>
          <p:nvPr>
            <p:ph type="body" idx="20" hasCustomPrompt="1"/>
          </p:nvPr>
        </p:nvSpPr>
        <p:spPr>
          <a:xfrm>
            <a:off x="479425" y="2550206"/>
            <a:ext cx="4556599" cy="878794"/>
          </a:xfrm>
        </p:spPr>
        <p:txBody>
          <a:bodyPr>
            <a:noAutofit/>
          </a:bodyPr>
          <a:lstStyle>
            <a:lvl1pPr marL="11113" indent="-11113">
              <a:lnSpc>
                <a:spcPts val="2400"/>
              </a:lnSpc>
              <a:buNone/>
              <a:tabLst/>
              <a:defRPr lang="en-GB" sz="1600" b="0" i="0" kern="1200" dirty="0">
                <a:solidFill>
                  <a:schemeClr val="tx1"/>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 name="Text Placeholder 20">
            <a:extLst>
              <a:ext uri="{FF2B5EF4-FFF2-40B4-BE49-F238E27FC236}">
                <a16:creationId xmlns:a16="http://schemas.microsoft.com/office/drawing/2014/main" id="{48A4F945-E454-DF0D-180D-5494DA5C34A7}"/>
              </a:ext>
            </a:extLst>
          </p:cNvPr>
          <p:cNvSpPr>
            <a:spLocks noGrp="1"/>
          </p:cNvSpPr>
          <p:nvPr>
            <p:ph type="body" idx="22" hasCustomPrompt="1"/>
          </p:nvPr>
        </p:nvSpPr>
        <p:spPr>
          <a:xfrm>
            <a:off x="5289975" y="17688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Plassholder for innhold 2">
            <a:extLst>
              <a:ext uri="{FF2B5EF4-FFF2-40B4-BE49-F238E27FC236}">
                <a16:creationId xmlns:a16="http://schemas.microsoft.com/office/drawing/2014/main" id="{39CC3AB8-8738-9AAA-2724-B680EF3871D5}"/>
              </a:ext>
            </a:extLst>
          </p:cNvPr>
          <p:cNvSpPr>
            <a:spLocks noGrp="1"/>
          </p:cNvSpPr>
          <p:nvPr>
            <p:ph idx="23"/>
          </p:nvPr>
        </p:nvSpPr>
        <p:spPr>
          <a:xfrm>
            <a:off x="5289973"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0" name="Text Placeholder 20">
            <a:extLst>
              <a:ext uri="{FF2B5EF4-FFF2-40B4-BE49-F238E27FC236}">
                <a16:creationId xmlns:a16="http://schemas.microsoft.com/office/drawing/2014/main" id="{B5D2EE45-631B-E2C7-FF7A-B1B11D5F112D}"/>
              </a:ext>
            </a:extLst>
          </p:cNvPr>
          <p:cNvSpPr>
            <a:spLocks noGrp="1"/>
          </p:cNvSpPr>
          <p:nvPr>
            <p:ph type="body" idx="24" hasCustomPrompt="1"/>
          </p:nvPr>
        </p:nvSpPr>
        <p:spPr>
          <a:xfrm>
            <a:off x="8746311" y="17770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1" name="Plassholder for innhold 2">
            <a:extLst>
              <a:ext uri="{FF2B5EF4-FFF2-40B4-BE49-F238E27FC236}">
                <a16:creationId xmlns:a16="http://schemas.microsoft.com/office/drawing/2014/main" id="{92F0F9F9-40E7-056B-2561-0A10C3B7869D}"/>
              </a:ext>
            </a:extLst>
          </p:cNvPr>
          <p:cNvSpPr>
            <a:spLocks noGrp="1"/>
          </p:cNvSpPr>
          <p:nvPr>
            <p:ph idx="25"/>
          </p:nvPr>
        </p:nvSpPr>
        <p:spPr>
          <a:xfrm>
            <a:off x="8746309"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2" name="Text Placeholder 20">
            <a:extLst>
              <a:ext uri="{FF2B5EF4-FFF2-40B4-BE49-F238E27FC236}">
                <a16:creationId xmlns:a16="http://schemas.microsoft.com/office/drawing/2014/main" id="{296E385B-6120-7D16-1561-6E01D916F360}"/>
              </a:ext>
            </a:extLst>
          </p:cNvPr>
          <p:cNvSpPr>
            <a:spLocks noGrp="1"/>
          </p:cNvSpPr>
          <p:nvPr>
            <p:ph type="body" idx="26" hasCustomPrompt="1"/>
          </p:nvPr>
        </p:nvSpPr>
        <p:spPr>
          <a:xfrm>
            <a:off x="5289973" y="38652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3" name="Plassholder for innhold 2">
            <a:extLst>
              <a:ext uri="{FF2B5EF4-FFF2-40B4-BE49-F238E27FC236}">
                <a16:creationId xmlns:a16="http://schemas.microsoft.com/office/drawing/2014/main" id="{56B76230-CD81-5D17-C1D8-EF539021EBF7}"/>
              </a:ext>
            </a:extLst>
          </p:cNvPr>
          <p:cNvSpPr>
            <a:spLocks noGrp="1"/>
          </p:cNvSpPr>
          <p:nvPr>
            <p:ph idx="27"/>
          </p:nvPr>
        </p:nvSpPr>
        <p:spPr>
          <a:xfrm>
            <a:off x="5289971"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4" name="Text Placeholder 20">
            <a:extLst>
              <a:ext uri="{FF2B5EF4-FFF2-40B4-BE49-F238E27FC236}">
                <a16:creationId xmlns:a16="http://schemas.microsoft.com/office/drawing/2014/main" id="{3DDEF320-0641-909C-BC1F-58E94FFAD432}"/>
              </a:ext>
            </a:extLst>
          </p:cNvPr>
          <p:cNvSpPr>
            <a:spLocks noGrp="1"/>
          </p:cNvSpPr>
          <p:nvPr>
            <p:ph type="body" idx="28" hasCustomPrompt="1"/>
          </p:nvPr>
        </p:nvSpPr>
        <p:spPr>
          <a:xfrm>
            <a:off x="8746309" y="38734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5" name="Plassholder for innhold 2">
            <a:extLst>
              <a:ext uri="{FF2B5EF4-FFF2-40B4-BE49-F238E27FC236}">
                <a16:creationId xmlns:a16="http://schemas.microsoft.com/office/drawing/2014/main" id="{5EE34322-4624-2AE7-63E2-92FCAF855975}"/>
              </a:ext>
            </a:extLst>
          </p:cNvPr>
          <p:cNvSpPr>
            <a:spLocks noGrp="1"/>
          </p:cNvSpPr>
          <p:nvPr>
            <p:ph idx="29"/>
          </p:nvPr>
        </p:nvSpPr>
        <p:spPr>
          <a:xfrm>
            <a:off x="8746307"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7" name="Plassholder for innhold 2">
            <a:extLst>
              <a:ext uri="{FF2B5EF4-FFF2-40B4-BE49-F238E27FC236}">
                <a16:creationId xmlns:a16="http://schemas.microsoft.com/office/drawing/2014/main" id="{06C558AC-5E1F-E09B-F609-752007AF257A}"/>
              </a:ext>
            </a:extLst>
          </p:cNvPr>
          <p:cNvSpPr>
            <a:spLocks noGrp="1"/>
          </p:cNvSpPr>
          <p:nvPr>
            <p:ph idx="30" hasCustomPrompt="1"/>
          </p:nvPr>
        </p:nvSpPr>
        <p:spPr>
          <a:xfrm>
            <a:off x="5289971" y="5793569"/>
            <a:ext cx="6418915" cy="566270"/>
          </a:xfrm>
        </p:spPr>
        <p:txBody>
          <a:bodyPr>
            <a:normAutofit/>
          </a:bodyPr>
          <a:lstStyle>
            <a:lvl1pPr marL="0" indent="0">
              <a:lnSpc>
                <a:spcPts val="210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5" name="Text Placeholder 20">
            <a:extLst>
              <a:ext uri="{FF2B5EF4-FFF2-40B4-BE49-F238E27FC236}">
                <a16:creationId xmlns:a16="http://schemas.microsoft.com/office/drawing/2014/main" id="{891FE528-1CBC-776A-FB47-AEB27AA81C81}"/>
              </a:ext>
            </a:extLst>
          </p:cNvPr>
          <p:cNvSpPr>
            <a:spLocks noGrp="1"/>
          </p:cNvSpPr>
          <p:nvPr>
            <p:ph type="body" idx="34" hasCustomPrompt="1"/>
          </p:nvPr>
        </p:nvSpPr>
        <p:spPr>
          <a:xfrm>
            <a:off x="479177" y="1768812"/>
            <a:ext cx="4556600"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Title 6">
            <a:extLst>
              <a:ext uri="{FF2B5EF4-FFF2-40B4-BE49-F238E27FC236}">
                <a16:creationId xmlns:a16="http://schemas.microsoft.com/office/drawing/2014/main" id="{C4580B4A-1456-8D30-4A30-B6662D0D3ACC}"/>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Tree>
    <p:extLst>
      <p:ext uri="{BB962C8B-B14F-4D97-AF65-F5344CB8AC3E}">
        <p14:creationId xmlns:p14="http://schemas.microsoft.com/office/powerpoint/2010/main" val="3107920915"/>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ata visualisation x5">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pic>
        <p:nvPicPr>
          <p:cNvPr id="27" name="Picture 26">
            <a:extLst>
              <a:ext uri="{FF2B5EF4-FFF2-40B4-BE49-F238E27FC236}">
                <a16:creationId xmlns:a16="http://schemas.microsoft.com/office/drawing/2014/main" id="{74D64C45-3C90-19DF-40F1-D9B9CB12C1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3476" y="4631685"/>
            <a:ext cx="23443325" cy="2165204"/>
          </a:xfrm>
          <a:prstGeom prst="rect">
            <a:avLst/>
          </a:prstGeom>
        </p:spPr>
      </p:pic>
      <p:sp>
        <p:nvSpPr>
          <p:cNvPr id="28" name="Title 6">
            <a:extLst>
              <a:ext uri="{FF2B5EF4-FFF2-40B4-BE49-F238E27FC236}">
                <a16:creationId xmlns:a16="http://schemas.microsoft.com/office/drawing/2014/main" id="{1A281173-B0C0-BD66-80F5-EF5601A9F87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30" name="Text Placeholder 20">
            <a:extLst>
              <a:ext uri="{FF2B5EF4-FFF2-40B4-BE49-F238E27FC236}">
                <a16:creationId xmlns:a16="http://schemas.microsoft.com/office/drawing/2014/main" id="{D78ED611-F96E-891C-F44B-243EE7A229E9}"/>
              </a:ext>
            </a:extLst>
          </p:cNvPr>
          <p:cNvSpPr>
            <a:spLocks noGrp="1"/>
          </p:cNvSpPr>
          <p:nvPr>
            <p:ph type="body" idx="22" hasCustomPrompt="1"/>
          </p:nvPr>
        </p:nvSpPr>
        <p:spPr>
          <a:xfrm>
            <a:off x="478931" y="1768812"/>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1" name="Plassholder for innhold 2">
            <a:extLst>
              <a:ext uri="{FF2B5EF4-FFF2-40B4-BE49-F238E27FC236}">
                <a16:creationId xmlns:a16="http://schemas.microsoft.com/office/drawing/2014/main" id="{A8ABEA19-5472-8D2A-9AC2-3000DFEEC8A0}"/>
              </a:ext>
            </a:extLst>
          </p:cNvPr>
          <p:cNvSpPr>
            <a:spLocks noGrp="1"/>
          </p:cNvSpPr>
          <p:nvPr>
            <p:ph idx="23"/>
          </p:nvPr>
        </p:nvSpPr>
        <p:spPr>
          <a:xfrm>
            <a:off x="478931" y="3149668"/>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6" name="Text Placeholder 20">
            <a:extLst>
              <a:ext uri="{FF2B5EF4-FFF2-40B4-BE49-F238E27FC236}">
                <a16:creationId xmlns:a16="http://schemas.microsoft.com/office/drawing/2014/main" id="{99445C1B-80DD-3D6D-DF9F-A512ABACA700}"/>
              </a:ext>
            </a:extLst>
          </p:cNvPr>
          <p:cNvSpPr>
            <a:spLocks noGrp="1"/>
          </p:cNvSpPr>
          <p:nvPr>
            <p:ph type="body" idx="28" hasCustomPrompt="1"/>
          </p:nvPr>
        </p:nvSpPr>
        <p:spPr>
          <a:xfrm>
            <a:off x="8180975" y="1768812"/>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8" name="Plassholder for innhold 2">
            <a:extLst>
              <a:ext uri="{FF2B5EF4-FFF2-40B4-BE49-F238E27FC236}">
                <a16:creationId xmlns:a16="http://schemas.microsoft.com/office/drawing/2014/main" id="{138C6B09-508C-3D95-1AAC-5D1FC4524436}"/>
              </a:ext>
            </a:extLst>
          </p:cNvPr>
          <p:cNvSpPr>
            <a:spLocks noGrp="1"/>
          </p:cNvSpPr>
          <p:nvPr>
            <p:ph idx="29"/>
          </p:nvPr>
        </p:nvSpPr>
        <p:spPr>
          <a:xfrm>
            <a:off x="8180975" y="3149668"/>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0" name="Text Placeholder 20">
            <a:extLst>
              <a:ext uri="{FF2B5EF4-FFF2-40B4-BE49-F238E27FC236}">
                <a16:creationId xmlns:a16="http://schemas.microsoft.com/office/drawing/2014/main" id="{8CB1776B-C3C7-60E8-9FEB-CEA5BFB8CC03}"/>
              </a:ext>
            </a:extLst>
          </p:cNvPr>
          <p:cNvSpPr>
            <a:spLocks noGrp="1"/>
          </p:cNvSpPr>
          <p:nvPr>
            <p:ph type="body" idx="31" hasCustomPrompt="1"/>
          </p:nvPr>
        </p:nvSpPr>
        <p:spPr>
          <a:xfrm>
            <a:off x="4329952" y="1768812"/>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1" name="Plassholder for innhold 2">
            <a:extLst>
              <a:ext uri="{FF2B5EF4-FFF2-40B4-BE49-F238E27FC236}">
                <a16:creationId xmlns:a16="http://schemas.microsoft.com/office/drawing/2014/main" id="{B52FF0CA-3195-1704-4D86-E6CB58BF8872}"/>
              </a:ext>
            </a:extLst>
          </p:cNvPr>
          <p:cNvSpPr>
            <a:spLocks noGrp="1"/>
          </p:cNvSpPr>
          <p:nvPr>
            <p:ph idx="32"/>
          </p:nvPr>
        </p:nvSpPr>
        <p:spPr>
          <a:xfrm>
            <a:off x="4329952" y="3149668"/>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2" name="Text Placeholder 20">
            <a:extLst>
              <a:ext uri="{FF2B5EF4-FFF2-40B4-BE49-F238E27FC236}">
                <a16:creationId xmlns:a16="http://schemas.microsoft.com/office/drawing/2014/main" id="{B7E02249-D4B2-3976-664D-19627E2F3981}"/>
              </a:ext>
            </a:extLst>
          </p:cNvPr>
          <p:cNvSpPr>
            <a:spLocks noGrp="1"/>
          </p:cNvSpPr>
          <p:nvPr>
            <p:ph type="body" idx="39" hasCustomPrompt="1"/>
          </p:nvPr>
        </p:nvSpPr>
        <p:spPr>
          <a:xfrm>
            <a:off x="479176" y="3945053"/>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4" name="Plassholder for innhold 2">
            <a:extLst>
              <a:ext uri="{FF2B5EF4-FFF2-40B4-BE49-F238E27FC236}">
                <a16:creationId xmlns:a16="http://schemas.microsoft.com/office/drawing/2014/main" id="{9AFF1FD0-BEAD-B18B-E01D-34357F228123}"/>
              </a:ext>
            </a:extLst>
          </p:cNvPr>
          <p:cNvSpPr>
            <a:spLocks noGrp="1"/>
          </p:cNvSpPr>
          <p:nvPr>
            <p:ph idx="40"/>
          </p:nvPr>
        </p:nvSpPr>
        <p:spPr>
          <a:xfrm>
            <a:off x="479176" y="5300490"/>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6" name="Text Placeholder 20">
            <a:extLst>
              <a:ext uri="{FF2B5EF4-FFF2-40B4-BE49-F238E27FC236}">
                <a16:creationId xmlns:a16="http://schemas.microsoft.com/office/drawing/2014/main" id="{75F60247-B0C5-FB65-5BB2-4C9126858BF0}"/>
              </a:ext>
            </a:extLst>
          </p:cNvPr>
          <p:cNvSpPr>
            <a:spLocks noGrp="1"/>
          </p:cNvSpPr>
          <p:nvPr>
            <p:ph type="body" idx="41" hasCustomPrompt="1"/>
          </p:nvPr>
        </p:nvSpPr>
        <p:spPr>
          <a:xfrm>
            <a:off x="4330197" y="3945053"/>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7" name="Plassholder for innhold 2">
            <a:extLst>
              <a:ext uri="{FF2B5EF4-FFF2-40B4-BE49-F238E27FC236}">
                <a16:creationId xmlns:a16="http://schemas.microsoft.com/office/drawing/2014/main" id="{04F96F5C-692A-CF40-58A4-46AB447E3A7E}"/>
              </a:ext>
            </a:extLst>
          </p:cNvPr>
          <p:cNvSpPr>
            <a:spLocks noGrp="1"/>
          </p:cNvSpPr>
          <p:nvPr>
            <p:ph idx="42"/>
          </p:nvPr>
        </p:nvSpPr>
        <p:spPr>
          <a:xfrm>
            <a:off x="4330197" y="5300490"/>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Tree>
    <p:extLst>
      <p:ext uri="{BB962C8B-B14F-4D97-AF65-F5344CB8AC3E}">
        <p14:creationId xmlns:p14="http://schemas.microsoft.com/office/powerpoint/2010/main" val="12021271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Data visualisation x5">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3E865E-842C-4702-6526-A92D197A624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3476" y="4631685"/>
            <a:ext cx="23443325" cy="2165204"/>
          </a:xfrm>
          <a:prstGeom prst="rect">
            <a:avLst/>
          </a:prstGeom>
        </p:spPr>
      </p:pic>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18" name="Text Placeholder 20">
            <a:extLst>
              <a:ext uri="{FF2B5EF4-FFF2-40B4-BE49-F238E27FC236}">
                <a16:creationId xmlns:a16="http://schemas.microsoft.com/office/drawing/2014/main" id="{9BBE10F5-076F-BD73-37D4-4BDB0C063C89}"/>
              </a:ext>
            </a:extLst>
          </p:cNvPr>
          <p:cNvSpPr>
            <a:spLocks noGrp="1"/>
          </p:cNvSpPr>
          <p:nvPr>
            <p:ph type="body" idx="22" hasCustomPrompt="1"/>
          </p:nvPr>
        </p:nvSpPr>
        <p:spPr>
          <a:xfrm>
            <a:off x="479179" y="2550720"/>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9" name="Plassholder for innhold 2">
            <a:extLst>
              <a:ext uri="{FF2B5EF4-FFF2-40B4-BE49-F238E27FC236}">
                <a16:creationId xmlns:a16="http://schemas.microsoft.com/office/drawing/2014/main" id="{44FD29C5-1892-5398-D807-F5EB3CB48859}"/>
              </a:ext>
            </a:extLst>
          </p:cNvPr>
          <p:cNvSpPr>
            <a:spLocks noGrp="1"/>
          </p:cNvSpPr>
          <p:nvPr>
            <p:ph idx="23"/>
          </p:nvPr>
        </p:nvSpPr>
        <p:spPr>
          <a:xfrm>
            <a:off x="479179" y="3640108"/>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0" name="Text Placeholder 20">
            <a:extLst>
              <a:ext uri="{FF2B5EF4-FFF2-40B4-BE49-F238E27FC236}">
                <a16:creationId xmlns:a16="http://schemas.microsoft.com/office/drawing/2014/main" id="{5AE9AE36-FBBA-F399-A8F0-202F4E15BDEA}"/>
              </a:ext>
            </a:extLst>
          </p:cNvPr>
          <p:cNvSpPr>
            <a:spLocks noGrp="1"/>
          </p:cNvSpPr>
          <p:nvPr>
            <p:ph type="body" idx="28" hasCustomPrompt="1"/>
          </p:nvPr>
        </p:nvSpPr>
        <p:spPr>
          <a:xfrm>
            <a:off x="8181223" y="2550720"/>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1" name="Plassholder for innhold 2">
            <a:extLst>
              <a:ext uri="{FF2B5EF4-FFF2-40B4-BE49-F238E27FC236}">
                <a16:creationId xmlns:a16="http://schemas.microsoft.com/office/drawing/2014/main" id="{EDC2DD7D-B2AF-EA47-BF05-3F4C40F48906}"/>
              </a:ext>
            </a:extLst>
          </p:cNvPr>
          <p:cNvSpPr>
            <a:spLocks noGrp="1"/>
          </p:cNvSpPr>
          <p:nvPr>
            <p:ph idx="29"/>
          </p:nvPr>
        </p:nvSpPr>
        <p:spPr>
          <a:xfrm>
            <a:off x="8181223" y="3640108"/>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2" name="Text Placeholder 20">
            <a:extLst>
              <a:ext uri="{FF2B5EF4-FFF2-40B4-BE49-F238E27FC236}">
                <a16:creationId xmlns:a16="http://schemas.microsoft.com/office/drawing/2014/main" id="{CF7E969A-8ABB-9F72-5386-9CF0F1AD17ED}"/>
              </a:ext>
            </a:extLst>
          </p:cNvPr>
          <p:cNvSpPr>
            <a:spLocks noGrp="1"/>
          </p:cNvSpPr>
          <p:nvPr>
            <p:ph type="body" idx="31" hasCustomPrompt="1"/>
          </p:nvPr>
        </p:nvSpPr>
        <p:spPr>
          <a:xfrm>
            <a:off x="4330200" y="2550720"/>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3" name="Plassholder for innhold 2">
            <a:extLst>
              <a:ext uri="{FF2B5EF4-FFF2-40B4-BE49-F238E27FC236}">
                <a16:creationId xmlns:a16="http://schemas.microsoft.com/office/drawing/2014/main" id="{FEFEFAEF-CC73-1665-9F34-4703D5C820CE}"/>
              </a:ext>
            </a:extLst>
          </p:cNvPr>
          <p:cNvSpPr>
            <a:spLocks noGrp="1"/>
          </p:cNvSpPr>
          <p:nvPr>
            <p:ph idx="32"/>
          </p:nvPr>
        </p:nvSpPr>
        <p:spPr>
          <a:xfrm>
            <a:off x="4330200" y="3640108"/>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6" name="Text Placeholder 20">
            <a:extLst>
              <a:ext uri="{FF2B5EF4-FFF2-40B4-BE49-F238E27FC236}">
                <a16:creationId xmlns:a16="http://schemas.microsoft.com/office/drawing/2014/main" id="{64920A06-C1B0-1EAA-142D-425057A592FA}"/>
              </a:ext>
            </a:extLst>
          </p:cNvPr>
          <p:cNvSpPr>
            <a:spLocks noGrp="1"/>
          </p:cNvSpPr>
          <p:nvPr>
            <p:ph type="body" idx="39" hasCustomPrompt="1"/>
          </p:nvPr>
        </p:nvSpPr>
        <p:spPr>
          <a:xfrm>
            <a:off x="479176" y="4345794"/>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7" name="Plassholder for innhold 2">
            <a:extLst>
              <a:ext uri="{FF2B5EF4-FFF2-40B4-BE49-F238E27FC236}">
                <a16:creationId xmlns:a16="http://schemas.microsoft.com/office/drawing/2014/main" id="{7790F1CF-919E-B07D-D5A3-144351D9EFBA}"/>
              </a:ext>
            </a:extLst>
          </p:cNvPr>
          <p:cNvSpPr>
            <a:spLocks noGrp="1"/>
          </p:cNvSpPr>
          <p:nvPr>
            <p:ph idx="40"/>
          </p:nvPr>
        </p:nvSpPr>
        <p:spPr>
          <a:xfrm>
            <a:off x="479176" y="5454209"/>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8" name="Text Placeholder 20">
            <a:extLst>
              <a:ext uri="{FF2B5EF4-FFF2-40B4-BE49-F238E27FC236}">
                <a16:creationId xmlns:a16="http://schemas.microsoft.com/office/drawing/2014/main" id="{96E7BAD2-4352-DCBE-CD16-66F2E33555FF}"/>
              </a:ext>
            </a:extLst>
          </p:cNvPr>
          <p:cNvSpPr>
            <a:spLocks noGrp="1"/>
          </p:cNvSpPr>
          <p:nvPr>
            <p:ph type="body" idx="41" hasCustomPrompt="1"/>
          </p:nvPr>
        </p:nvSpPr>
        <p:spPr>
          <a:xfrm>
            <a:off x="4330197" y="4345794"/>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9" name="Plassholder for innhold 2">
            <a:extLst>
              <a:ext uri="{FF2B5EF4-FFF2-40B4-BE49-F238E27FC236}">
                <a16:creationId xmlns:a16="http://schemas.microsoft.com/office/drawing/2014/main" id="{D0C028C2-F25A-FEE3-6181-8FC202C63932}"/>
              </a:ext>
            </a:extLst>
          </p:cNvPr>
          <p:cNvSpPr>
            <a:spLocks noGrp="1"/>
          </p:cNvSpPr>
          <p:nvPr>
            <p:ph idx="42"/>
          </p:nvPr>
        </p:nvSpPr>
        <p:spPr>
          <a:xfrm>
            <a:off x="4330197" y="5454209"/>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2" name="Title 6">
            <a:extLst>
              <a:ext uri="{FF2B5EF4-FFF2-40B4-BE49-F238E27FC236}">
                <a16:creationId xmlns:a16="http://schemas.microsoft.com/office/drawing/2014/main" id="{5A0DF6ED-D98F-DECE-8705-90516ED11231}"/>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33" name="Text Placeholder 20">
            <a:extLst>
              <a:ext uri="{FF2B5EF4-FFF2-40B4-BE49-F238E27FC236}">
                <a16:creationId xmlns:a16="http://schemas.microsoft.com/office/drawing/2014/main" id="{3A4AFF70-441A-3755-97AB-C21359848E14}"/>
              </a:ext>
            </a:extLst>
          </p:cNvPr>
          <p:cNvSpPr>
            <a:spLocks noGrp="1"/>
          </p:cNvSpPr>
          <p:nvPr>
            <p:ph type="body" idx="43" hasCustomPrompt="1"/>
          </p:nvPr>
        </p:nvSpPr>
        <p:spPr>
          <a:xfrm>
            <a:off x="477658" y="1768812"/>
            <a:ext cx="1123314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Tree>
    <p:extLst>
      <p:ext uri="{BB962C8B-B14F-4D97-AF65-F5344CB8AC3E}">
        <p14:creationId xmlns:p14="http://schemas.microsoft.com/office/powerpoint/2010/main" val="2094817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Tree>
    <p:extLst>
      <p:ext uri="{BB962C8B-B14F-4D97-AF65-F5344CB8AC3E}">
        <p14:creationId xmlns:p14="http://schemas.microsoft.com/office/powerpoint/2010/main" val="6666831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ata visualisation x6">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22" name="Title 6">
            <a:extLst>
              <a:ext uri="{FF2B5EF4-FFF2-40B4-BE49-F238E27FC236}">
                <a16:creationId xmlns:a16="http://schemas.microsoft.com/office/drawing/2014/main" id="{58F26C26-6C72-C3E5-5160-A08ACC45D5C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4" name="Text Placeholder 20">
            <a:extLst>
              <a:ext uri="{FF2B5EF4-FFF2-40B4-BE49-F238E27FC236}">
                <a16:creationId xmlns:a16="http://schemas.microsoft.com/office/drawing/2014/main" id="{BC1C3BBD-1542-36E3-8073-FF481286C14E}"/>
              </a:ext>
            </a:extLst>
          </p:cNvPr>
          <p:cNvSpPr>
            <a:spLocks noGrp="1"/>
          </p:cNvSpPr>
          <p:nvPr>
            <p:ph type="body" idx="22" hasCustomPrompt="1"/>
          </p:nvPr>
        </p:nvSpPr>
        <p:spPr>
          <a:xfrm>
            <a:off x="479179" y="175372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5" name="Plassholder for innhold 2">
            <a:extLst>
              <a:ext uri="{FF2B5EF4-FFF2-40B4-BE49-F238E27FC236}">
                <a16:creationId xmlns:a16="http://schemas.microsoft.com/office/drawing/2014/main" id="{DA311368-12B2-D0B9-9C8F-A951EA27BFB8}"/>
              </a:ext>
            </a:extLst>
          </p:cNvPr>
          <p:cNvSpPr>
            <a:spLocks noGrp="1"/>
          </p:cNvSpPr>
          <p:nvPr>
            <p:ph idx="23"/>
          </p:nvPr>
        </p:nvSpPr>
        <p:spPr>
          <a:xfrm>
            <a:off x="479179" y="310274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8" name="Text Placeholder 20">
            <a:extLst>
              <a:ext uri="{FF2B5EF4-FFF2-40B4-BE49-F238E27FC236}">
                <a16:creationId xmlns:a16="http://schemas.microsoft.com/office/drawing/2014/main" id="{953A4EAA-E804-9F29-DEE8-2CC0E40EFC90}"/>
              </a:ext>
            </a:extLst>
          </p:cNvPr>
          <p:cNvSpPr>
            <a:spLocks noGrp="1"/>
          </p:cNvSpPr>
          <p:nvPr>
            <p:ph type="body" idx="28" hasCustomPrompt="1"/>
          </p:nvPr>
        </p:nvSpPr>
        <p:spPr>
          <a:xfrm>
            <a:off x="8181223" y="175372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0" name="Plassholder for innhold 2">
            <a:extLst>
              <a:ext uri="{FF2B5EF4-FFF2-40B4-BE49-F238E27FC236}">
                <a16:creationId xmlns:a16="http://schemas.microsoft.com/office/drawing/2014/main" id="{42F47BD9-54CE-F51E-58DF-21EA5791496C}"/>
              </a:ext>
            </a:extLst>
          </p:cNvPr>
          <p:cNvSpPr>
            <a:spLocks noGrp="1"/>
          </p:cNvSpPr>
          <p:nvPr>
            <p:ph idx="29"/>
          </p:nvPr>
        </p:nvSpPr>
        <p:spPr>
          <a:xfrm>
            <a:off x="8181223" y="310274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1" name="Text Placeholder 20">
            <a:extLst>
              <a:ext uri="{FF2B5EF4-FFF2-40B4-BE49-F238E27FC236}">
                <a16:creationId xmlns:a16="http://schemas.microsoft.com/office/drawing/2014/main" id="{97C19281-F0FA-BBA1-2E34-7E6CAD8137E4}"/>
              </a:ext>
            </a:extLst>
          </p:cNvPr>
          <p:cNvSpPr>
            <a:spLocks noGrp="1"/>
          </p:cNvSpPr>
          <p:nvPr>
            <p:ph type="body" idx="30" hasCustomPrompt="1"/>
          </p:nvPr>
        </p:nvSpPr>
        <p:spPr>
          <a:xfrm>
            <a:off x="4330200" y="175372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2" name="Plassholder for innhold 2">
            <a:extLst>
              <a:ext uri="{FF2B5EF4-FFF2-40B4-BE49-F238E27FC236}">
                <a16:creationId xmlns:a16="http://schemas.microsoft.com/office/drawing/2014/main" id="{AA3DFCCA-EA9D-AF82-2E26-571ACAE6A0B1}"/>
              </a:ext>
            </a:extLst>
          </p:cNvPr>
          <p:cNvSpPr>
            <a:spLocks noGrp="1"/>
          </p:cNvSpPr>
          <p:nvPr>
            <p:ph idx="31"/>
          </p:nvPr>
        </p:nvSpPr>
        <p:spPr>
          <a:xfrm>
            <a:off x="4330200" y="310274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 name="Text Placeholder 20">
            <a:extLst>
              <a:ext uri="{FF2B5EF4-FFF2-40B4-BE49-F238E27FC236}">
                <a16:creationId xmlns:a16="http://schemas.microsoft.com/office/drawing/2014/main" id="{46DD4994-799D-2A6D-C2B1-D41829EAC4B2}"/>
              </a:ext>
            </a:extLst>
          </p:cNvPr>
          <p:cNvSpPr>
            <a:spLocks noGrp="1"/>
          </p:cNvSpPr>
          <p:nvPr>
            <p:ph type="body" idx="32" hasCustomPrompt="1"/>
          </p:nvPr>
        </p:nvSpPr>
        <p:spPr>
          <a:xfrm>
            <a:off x="478931" y="420719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 name="Plassholder for innhold 2">
            <a:extLst>
              <a:ext uri="{FF2B5EF4-FFF2-40B4-BE49-F238E27FC236}">
                <a16:creationId xmlns:a16="http://schemas.microsoft.com/office/drawing/2014/main" id="{44B9666F-5299-A25F-5675-43959E819D1D}"/>
              </a:ext>
            </a:extLst>
          </p:cNvPr>
          <p:cNvSpPr>
            <a:spLocks noGrp="1"/>
          </p:cNvSpPr>
          <p:nvPr>
            <p:ph idx="33"/>
          </p:nvPr>
        </p:nvSpPr>
        <p:spPr>
          <a:xfrm>
            <a:off x="478931" y="555621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 name="Text Placeholder 20">
            <a:extLst>
              <a:ext uri="{FF2B5EF4-FFF2-40B4-BE49-F238E27FC236}">
                <a16:creationId xmlns:a16="http://schemas.microsoft.com/office/drawing/2014/main" id="{CE1FEE85-C6D4-D800-4774-24E2C7BC9F8C}"/>
              </a:ext>
            </a:extLst>
          </p:cNvPr>
          <p:cNvSpPr>
            <a:spLocks noGrp="1"/>
          </p:cNvSpPr>
          <p:nvPr>
            <p:ph type="body" idx="34" hasCustomPrompt="1"/>
          </p:nvPr>
        </p:nvSpPr>
        <p:spPr>
          <a:xfrm>
            <a:off x="8180975" y="420719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6" name="Plassholder for innhold 2">
            <a:extLst>
              <a:ext uri="{FF2B5EF4-FFF2-40B4-BE49-F238E27FC236}">
                <a16:creationId xmlns:a16="http://schemas.microsoft.com/office/drawing/2014/main" id="{8CE19FF1-275C-C9C0-5E4C-01DFE0E6CE9F}"/>
              </a:ext>
            </a:extLst>
          </p:cNvPr>
          <p:cNvSpPr>
            <a:spLocks noGrp="1"/>
          </p:cNvSpPr>
          <p:nvPr>
            <p:ph idx="35"/>
          </p:nvPr>
        </p:nvSpPr>
        <p:spPr>
          <a:xfrm>
            <a:off x="8180975" y="555621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7" name="Text Placeholder 20">
            <a:extLst>
              <a:ext uri="{FF2B5EF4-FFF2-40B4-BE49-F238E27FC236}">
                <a16:creationId xmlns:a16="http://schemas.microsoft.com/office/drawing/2014/main" id="{EA468B9B-DD39-BC0A-6D47-0ED97FC5DB4B}"/>
              </a:ext>
            </a:extLst>
          </p:cNvPr>
          <p:cNvSpPr>
            <a:spLocks noGrp="1"/>
          </p:cNvSpPr>
          <p:nvPr>
            <p:ph type="body" idx="36" hasCustomPrompt="1"/>
          </p:nvPr>
        </p:nvSpPr>
        <p:spPr>
          <a:xfrm>
            <a:off x="4329952" y="420719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Plassholder for innhold 2">
            <a:extLst>
              <a:ext uri="{FF2B5EF4-FFF2-40B4-BE49-F238E27FC236}">
                <a16:creationId xmlns:a16="http://schemas.microsoft.com/office/drawing/2014/main" id="{1FA8EEF8-DE10-AFB2-D6B2-DC595ECC7F5A}"/>
              </a:ext>
            </a:extLst>
          </p:cNvPr>
          <p:cNvSpPr>
            <a:spLocks noGrp="1"/>
          </p:cNvSpPr>
          <p:nvPr>
            <p:ph idx="37"/>
          </p:nvPr>
        </p:nvSpPr>
        <p:spPr>
          <a:xfrm>
            <a:off x="4329952" y="555621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Tree>
    <p:extLst>
      <p:ext uri="{BB962C8B-B14F-4D97-AF65-F5344CB8AC3E}">
        <p14:creationId xmlns:p14="http://schemas.microsoft.com/office/powerpoint/2010/main" val="31015811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ata visualisation x6 with subtitle">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19" name="Plassholder for innhold 2">
            <a:extLst>
              <a:ext uri="{FF2B5EF4-FFF2-40B4-BE49-F238E27FC236}">
                <a16:creationId xmlns:a16="http://schemas.microsoft.com/office/drawing/2014/main" id="{44FD29C5-1892-5398-D807-F5EB3CB48859}"/>
              </a:ext>
            </a:extLst>
          </p:cNvPr>
          <p:cNvSpPr>
            <a:spLocks noGrp="1"/>
          </p:cNvSpPr>
          <p:nvPr>
            <p:ph idx="23"/>
          </p:nvPr>
        </p:nvSpPr>
        <p:spPr>
          <a:xfrm>
            <a:off x="479179" y="3646146"/>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1" name="Plassholder for innhold 2">
            <a:extLst>
              <a:ext uri="{FF2B5EF4-FFF2-40B4-BE49-F238E27FC236}">
                <a16:creationId xmlns:a16="http://schemas.microsoft.com/office/drawing/2014/main" id="{EDC2DD7D-B2AF-EA47-BF05-3F4C40F48906}"/>
              </a:ext>
            </a:extLst>
          </p:cNvPr>
          <p:cNvSpPr>
            <a:spLocks noGrp="1"/>
          </p:cNvSpPr>
          <p:nvPr>
            <p:ph idx="29"/>
          </p:nvPr>
        </p:nvSpPr>
        <p:spPr>
          <a:xfrm>
            <a:off x="8181223" y="3646146"/>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3" name="Plassholder for innhold 2">
            <a:extLst>
              <a:ext uri="{FF2B5EF4-FFF2-40B4-BE49-F238E27FC236}">
                <a16:creationId xmlns:a16="http://schemas.microsoft.com/office/drawing/2014/main" id="{FEFEFAEF-CC73-1665-9F34-4703D5C820CE}"/>
              </a:ext>
            </a:extLst>
          </p:cNvPr>
          <p:cNvSpPr>
            <a:spLocks noGrp="1"/>
          </p:cNvSpPr>
          <p:nvPr>
            <p:ph idx="32"/>
          </p:nvPr>
        </p:nvSpPr>
        <p:spPr>
          <a:xfrm>
            <a:off x="4330200" y="3646146"/>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6" name="Text Placeholder 20">
            <a:extLst>
              <a:ext uri="{FF2B5EF4-FFF2-40B4-BE49-F238E27FC236}">
                <a16:creationId xmlns:a16="http://schemas.microsoft.com/office/drawing/2014/main" id="{64920A06-C1B0-1EAA-142D-425057A592FA}"/>
              </a:ext>
            </a:extLst>
          </p:cNvPr>
          <p:cNvSpPr>
            <a:spLocks noGrp="1"/>
          </p:cNvSpPr>
          <p:nvPr>
            <p:ph type="body" idx="39" hasCustomPrompt="1"/>
          </p:nvPr>
        </p:nvSpPr>
        <p:spPr>
          <a:xfrm>
            <a:off x="479176" y="457388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7" name="Plassholder for innhold 2">
            <a:extLst>
              <a:ext uri="{FF2B5EF4-FFF2-40B4-BE49-F238E27FC236}">
                <a16:creationId xmlns:a16="http://schemas.microsoft.com/office/drawing/2014/main" id="{7790F1CF-919E-B07D-D5A3-144351D9EFBA}"/>
              </a:ext>
            </a:extLst>
          </p:cNvPr>
          <p:cNvSpPr>
            <a:spLocks noGrp="1"/>
          </p:cNvSpPr>
          <p:nvPr>
            <p:ph idx="40"/>
          </p:nvPr>
        </p:nvSpPr>
        <p:spPr>
          <a:xfrm>
            <a:off x="479176" y="5668683"/>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8" name="Text Placeholder 20">
            <a:extLst>
              <a:ext uri="{FF2B5EF4-FFF2-40B4-BE49-F238E27FC236}">
                <a16:creationId xmlns:a16="http://schemas.microsoft.com/office/drawing/2014/main" id="{96E7BAD2-4352-DCBE-CD16-66F2E33555FF}"/>
              </a:ext>
            </a:extLst>
          </p:cNvPr>
          <p:cNvSpPr>
            <a:spLocks noGrp="1"/>
          </p:cNvSpPr>
          <p:nvPr>
            <p:ph type="body" idx="41" hasCustomPrompt="1"/>
          </p:nvPr>
        </p:nvSpPr>
        <p:spPr>
          <a:xfrm>
            <a:off x="4330197" y="457388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9" name="Plassholder for innhold 2">
            <a:extLst>
              <a:ext uri="{FF2B5EF4-FFF2-40B4-BE49-F238E27FC236}">
                <a16:creationId xmlns:a16="http://schemas.microsoft.com/office/drawing/2014/main" id="{D0C028C2-F25A-FEE3-6181-8FC202C63932}"/>
              </a:ext>
            </a:extLst>
          </p:cNvPr>
          <p:cNvSpPr>
            <a:spLocks noGrp="1"/>
          </p:cNvSpPr>
          <p:nvPr>
            <p:ph idx="42"/>
          </p:nvPr>
        </p:nvSpPr>
        <p:spPr>
          <a:xfrm>
            <a:off x="4330197" y="5668683"/>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 name="Text Placeholder 20">
            <a:extLst>
              <a:ext uri="{FF2B5EF4-FFF2-40B4-BE49-F238E27FC236}">
                <a16:creationId xmlns:a16="http://schemas.microsoft.com/office/drawing/2014/main" id="{CF93C638-5408-92BD-D0D3-2B356F3F619E}"/>
              </a:ext>
            </a:extLst>
          </p:cNvPr>
          <p:cNvSpPr>
            <a:spLocks noGrp="1"/>
          </p:cNvSpPr>
          <p:nvPr>
            <p:ph type="body" idx="43" hasCustomPrompt="1"/>
          </p:nvPr>
        </p:nvSpPr>
        <p:spPr>
          <a:xfrm>
            <a:off x="8180725" y="457388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 name="Plassholder for innhold 2">
            <a:extLst>
              <a:ext uri="{FF2B5EF4-FFF2-40B4-BE49-F238E27FC236}">
                <a16:creationId xmlns:a16="http://schemas.microsoft.com/office/drawing/2014/main" id="{BC88A9A2-518E-7AD4-F30D-CFB0B63CE98D}"/>
              </a:ext>
            </a:extLst>
          </p:cNvPr>
          <p:cNvSpPr>
            <a:spLocks noGrp="1"/>
          </p:cNvSpPr>
          <p:nvPr>
            <p:ph idx="44"/>
          </p:nvPr>
        </p:nvSpPr>
        <p:spPr>
          <a:xfrm>
            <a:off x="8180725" y="5668683"/>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7" name="Text Placeholder 20">
            <a:extLst>
              <a:ext uri="{FF2B5EF4-FFF2-40B4-BE49-F238E27FC236}">
                <a16:creationId xmlns:a16="http://schemas.microsoft.com/office/drawing/2014/main" id="{193B7F9F-33F4-1FC2-541E-750BC5B84478}"/>
              </a:ext>
            </a:extLst>
          </p:cNvPr>
          <p:cNvSpPr>
            <a:spLocks noGrp="1"/>
          </p:cNvSpPr>
          <p:nvPr>
            <p:ph type="body" idx="22" hasCustomPrompt="1"/>
          </p:nvPr>
        </p:nvSpPr>
        <p:spPr>
          <a:xfrm>
            <a:off x="479179" y="255020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Text Placeholder 20">
            <a:extLst>
              <a:ext uri="{FF2B5EF4-FFF2-40B4-BE49-F238E27FC236}">
                <a16:creationId xmlns:a16="http://schemas.microsoft.com/office/drawing/2014/main" id="{099EAF41-F887-59DE-2189-EA3FCC2CE800}"/>
              </a:ext>
            </a:extLst>
          </p:cNvPr>
          <p:cNvSpPr>
            <a:spLocks noGrp="1"/>
          </p:cNvSpPr>
          <p:nvPr>
            <p:ph type="body" idx="28" hasCustomPrompt="1"/>
          </p:nvPr>
        </p:nvSpPr>
        <p:spPr>
          <a:xfrm>
            <a:off x="8181223" y="255020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0" name="Text Placeholder 20">
            <a:extLst>
              <a:ext uri="{FF2B5EF4-FFF2-40B4-BE49-F238E27FC236}">
                <a16:creationId xmlns:a16="http://schemas.microsoft.com/office/drawing/2014/main" id="{F953861A-03D9-DD59-4FFC-AE152317D237}"/>
              </a:ext>
            </a:extLst>
          </p:cNvPr>
          <p:cNvSpPr>
            <a:spLocks noGrp="1"/>
          </p:cNvSpPr>
          <p:nvPr>
            <p:ph type="body" idx="31" hasCustomPrompt="1"/>
          </p:nvPr>
        </p:nvSpPr>
        <p:spPr>
          <a:xfrm>
            <a:off x="4330200" y="255020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1" name="Title 6">
            <a:extLst>
              <a:ext uri="{FF2B5EF4-FFF2-40B4-BE49-F238E27FC236}">
                <a16:creationId xmlns:a16="http://schemas.microsoft.com/office/drawing/2014/main" id="{ABA1729D-44BF-B1B7-6F88-8F74F22EB847}"/>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12" name="Text Placeholder 20">
            <a:extLst>
              <a:ext uri="{FF2B5EF4-FFF2-40B4-BE49-F238E27FC236}">
                <a16:creationId xmlns:a16="http://schemas.microsoft.com/office/drawing/2014/main" id="{A19D7F28-6509-A140-B2B1-207881FED790}"/>
              </a:ext>
            </a:extLst>
          </p:cNvPr>
          <p:cNvSpPr>
            <a:spLocks noGrp="1"/>
          </p:cNvSpPr>
          <p:nvPr>
            <p:ph type="body" idx="45" hasCustomPrompt="1"/>
          </p:nvPr>
        </p:nvSpPr>
        <p:spPr>
          <a:xfrm>
            <a:off x="477658" y="1768812"/>
            <a:ext cx="1123314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Tree>
    <p:extLst>
      <p:ext uri="{BB962C8B-B14F-4D97-AF65-F5344CB8AC3E}">
        <p14:creationId xmlns:p14="http://schemas.microsoft.com/office/powerpoint/2010/main" val="4197609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Picture only">
    <p:spTree>
      <p:nvGrpSpPr>
        <p:cNvPr id="1" name=""/>
        <p:cNvGrpSpPr/>
        <p:nvPr/>
      </p:nvGrpSpPr>
      <p:grpSpPr>
        <a:xfrm>
          <a:off x="0" y="0"/>
          <a:ext cx="0" cy="0"/>
          <a:chOff x="0" y="0"/>
          <a:chExt cx="0" cy="0"/>
        </a:xfrm>
      </p:grpSpPr>
      <p:sp>
        <p:nvSpPr>
          <p:cNvPr id="8" name="Plassholder for bilde 7">
            <a:extLst>
              <a:ext uri="{FF2B5EF4-FFF2-40B4-BE49-F238E27FC236}">
                <a16:creationId xmlns:a16="http://schemas.microsoft.com/office/drawing/2014/main" id="{0B6B2F4F-5B6B-8E4C-B0B9-4B90F5CA3580}"/>
              </a:ext>
            </a:extLst>
          </p:cNvPr>
          <p:cNvSpPr>
            <a:spLocks noGrp="1"/>
          </p:cNvSpPr>
          <p:nvPr>
            <p:ph type="pic" sz="quarter" idx="13"/>
          </p:nvPr>
        </p:nvSpPr>
        <p:spPr>
          <a:xfrm>
            <a:off x="0" y="0"/>
            <a:ext cx="12192000" cy="6858000"/>
          </a:xfrm>
        </p:spPr>
        <p:txBody>
          <a:bodyPr>
            <a:normAutofit/>
          </a:bodyPr>
          <a:lstStyle>
            <a:lvl1pPr>
              <a:defRPr sz="1600">
                <a:solidFill>
                  <a:schemeClr val="tx1"/>
                </a:solidFill>
              </a:defRPr>
            </a:lvl1pPr>
          </a:lstStyle>
          <a:p>
            <a:r>
              <a:rPr lang="en-GB"/>
              <a:t>Click icon to add picture</a:t>
            </a:r>
            <a:endParaRPr lang="nb-NO"/>
          </a:p>
        </p:txBody>
      </p:sp>
    </p:spTree>
    <p:extLst>
      <p:ext uri="{BB962C8B-B14F-4D97-AF65-F5344CB8AC3E}">
        <p14:creationId xmlns:p14="http://schemas.microsoft.com/office/powerpoint/2010/main" val="23049432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hart only">
    <p:spTree>
      <p:nvGrpSpPr>
        <p:cNvPr id="1" name=""/>
        <p:cNvGrpSpPr/>
        <p:nvPr/>
      </p:nvGrpSpPr>
      <p:grpSpPr>
        <a:xfrm>
          <a:off x="0" y="0"/>
          <a:ext cx="0" cy="0"/>
          <a:chOff x="0" y="0"/>
          <a:chExt cx="0" cy="0"/>
        </a:xfrm>
      </p:grpSpPr>
      <p:sp>
        <p:nvSpPr>
          <p:cNvPr id="2" name="Plassholder for innhold 2">
            <a:extLst>
              <a:ext uri="{FF2B5EF4-FFF2-40B4-BE49-F238E27FC236}">
                <a16:creationId xmlns:a16="http://schemas.microsoft.com/office/drawing/2014/main" id="{6604E701-DD4A-274C-0BF3-62763F5EC427}"/>
              </a:ext>
            </a:extLst>
          </p:cNvPr>
          <p:cNvSpPr>
            <a:spLocks noGrp="1"/>
          </p:cNvSpPr>
          <p:nvPr>
            <p:ph idx="23"/>
          </p:nvPr>
        </p:nvSpPr>
        <p:spPr>
          <a:xfrm>
            <a:off x="479375" y="441900"/>
            <a:ext cx="11231436" cy="5650925"/>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Tree>
    <p:extLst>
      <p:ext uri="{BB962C8B-B14F-4D97-AF65-F5344CB8AC3E}">
        <p14:creationId xmlns:p14="http://schemas.microsoft.com/office/powerpoint/2010/main" val="42450071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Intro slide red">
    <p:bg>
      <p:bgPr>
        <a:solidFill>
          <a:schemeClr val="tx2"/>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465138" y="1664524"/>
            <a:ext cx="9928424" cy="672276"/>
          </a:xfrm>
        </p:spPr>
        <p:txBody>
          <a:bodyPr anchor="t" anchorCtr="0">
            <a:normAutofit/>
          </a:bodyPr>
          <a:lstStyle>
            <a:lvl1pPr algn="l">
              <a:defRPr sz="4000">
                <a:solidFill>
                  <a:schemeClr val="bg1"/>
                </a:solidFill>
              </a:defRPr>
            </a:lvl1pPr>
          </a:lstStyle>
          <a:p>
            <a:r>
              <a:rPr lang="en-GB" noProof="0"/>
              <a:t>Enter title here</a:t>
            </a:r>
            <a:endParaRPr lang="nb-NO"/>
          </a:p>
        </p:txBody>
      </p:sp>
      <p:sp>
        <p:nvSpPr>
          <p:cNvPr id="12" name="Plassholder for tekst 2">
            <a:extLst>
              <a:ext uri="{FF2B5EF4-FFF2-40B4-BE49-F238E27FC236}">
                <a16:creationId xmlns:a16="http://schemas.microsoft.com/office/drawing/2014/main" id="{F8BCDED1-1FBE-7CC0-D86D-7B7945754A11}"/>
              </a:ext>
            </a:extLst>
          </p:cNvPr>
          <p:cNvSpPr>
            <a:spLocks noGrp="1"/>
          </p:cNvSpPr>
          <p:nvPr>
            <p:ph type="body" idx="1" hasCustomPrompt="1"/>
          </p:nvPr>
        </p:nvSpPr>
        <p:spPr>
          <a:xfrm>
            <a:off x="465138" y="2439224"/>
            <a:ext cx="9212262" cy="394913"/>
          </a:xfrm>
        </p:spPr>
        <p:txBody>
          <a:bodyPr anchor="t" anchorCtr="0">
            <a:normAutofit/>
          </a:bodyPr>
          <a:lstStyle>
            <a:lvl1pPr marL="0" indent="0" algn="l">
              <a:buNone/>
              <a:defRPr sz="1600" cap="all"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3" name="Picture 2">
            <a:extLst>
              <a:ext uri="{FF2B5EF4-FFF2-40B4-BE49-F238E27FC236}">
                <a16:creationId xmlns:a16="http://schemas.microsoft.com/office/drawing/2014/main" id="{D2DF0C4A-2CAD-9899-FD3B-B91669CB67D1}"/>
              </a:ext>
            </a:extLst>
          </p:cNvPr>
          <p:cNvPicPr>
            <a:picLocks noChangeAspect="1"/>
          </p:cNvPicPr>
          <p:nvPr userDrawn="1"/>
        </p:nvPicPr>
        <p:blipFill>
          <a:blip r:embed="rId2"/>
          <a:srcRect/>
          <a:stretch/>
        </p:blipFill>
        <p:spPr>
          <a:xfrm>
            <a:off x="3408425" y="2214137"/>
            <a:ext cx="8419854" cy="6848148"/>
          </a:xfrm>
          <a:prstGeom prst="rect">
            <a:avLst/>
          </a:prstGeom>
        </p:spPr>
      </p:pic>
      <p:pic>
        <p:nvPicPr>
          <p:cNvPr id="2" name="Picture 1">
            <a:extLst>
              <a:ext uri="{FF2B5EF4-FFF2-40B4-BE49-F238E27FC236}">
                <a16:creationId xmlns:a16="http://schemas.microsoft.com/office/drawing/2014/main" id="{5BC237A6-B1DF-341E-7175-825BC02615B5}"/>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11032434" y="88518"/>
            <a:ext cx="1040296" cy="427467"/>
          </a:xfrm>
          <a:prstGeom prst="rect">
            <a:avLst/>
          </a:prstGeom>
        </p:spPr>
      </p:pic>
    </p:spTree>
    <p:extLst>
      <p:ext uri="{BB962C8B-B14F-4D97-AF65-F5344CB8AC3E}">
        <p14:creationId xmlns:p14="http://schemas.microsoft.com/office/powerpoint/2010/main" val="30884855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pic>
        <p:nvPicPr>
          <p:cNvPr id="4" name="Picture 3" descr="A logo with red text&#10;&#10;Description automatically generated">
            <a:extLst>
              <a:ext uri="{FF2B5EF4-FFF2-40B4-BE49-F238E27FC236}">
                <a16:creationId xmlns:a16="http://schemas.microsoft.com/office/drawing/2014/main" id="{DE0EFB7D-B35D-4C27-D788-A3EE7514529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2557886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and sub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Text Placeholder 20">
            <a:extLst>
              <a:ext uri="{FF2B5EF4-FFF2-40B4-BE49-F238E27FC236}">
                <a16:creationId xmlns:a16="http://schemas.microsoft.com/office/drawing/2014/main" id="{F57E8AA0-A9B6-30E8-BE13-A6A6A0136465}"/>
              </a:ext>
            </a:extLst>
          </p:cNvPr>
          <p:cNvSpPr>
            <a:spLocks noGrp="1"/>
          </p:cNvSpPr>
          <p:nvPr>
            <p:ph type="body" idx="20" hasCustomPrompt="1"/>
          </p:nvPr>
        </p:nvSpPr>
        <p:spPr>
          <a:xfrm>
            <a:off x="479424" y="1768812"/>
            <a:ext cx="11233149" cy="515303"/>
          </a:xfrm>
        </p:spPr>
        <p:txBody>
          <a:bodyPr>
            <a:noAutofit/>
          </a:bodyPr>
          <a:lstStyle>
            <a:lvl1pPr>
              <a:lnSpc>
                <a:spcPct val="100000"/>
              </a:lnSpc>
              <a:buNone/>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4" name="Picture 3" descr="A logo with red text&#10;&#10;Description automatically generated">
            <a:extLst>
              <a:ext uri="{FF2B5EF4-FFF2-40B4-BE49-F238E27FC236}">
                <a16:creationId xmlns:a16="http://schemas.microsoft.com/office/drawing/2014/main" id="{C487FFC3-5314-A9FE-7BF4-BFE62F2C4B65}"/>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2279231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479425" y="1768812"/>
            <a:ext cx="11229467" cy="4572552"/>
          </a:xfrm>
        </p:spPr>
        <p:txBody>
          <a:bodyPr>
            <a:normAutofit/>
          </a:bodyPr>
          <a:lstStyle>
            <a:lvl1pPr>
              <a:lnSpc>
                <a:spcPct val="100000"/>
              </a:lnSpc>
              <a:defRPr sz="1600">
                <a:solidFill>
                  <a:schemeClr val="tx1"/>
                </a:solidFill>
                <a:latin typeface="Montserrat" pitchFamily="2" charset="77"/>
              </a:defRPr>
            </a:lvl1pPr>
            <a:lvl2pPr marL="742950" indent="-285750">
              <a:lnSpc>
                <a:spcPct val="100000"/>
              </a:lnSpc>
              <a:buFont typeface="Arial" panose="020B0604020202020204" pitchFamily="34" charset="0"/>
              <a:buChar char="•"/>
              <a:defRPr sz="1400">
                <a:solidFill>
                  <a:schemeClr val="tx1"/>
                </a:solidFill>
                <a:latin typeface="Montserrat" pitchFamily="2" charset="77"/>
              </a:defRPr>
            </a:lvl2pPr>
            <a:lvl3pPr>
              <a:lnSpc>
                <a:spcPct val="100000"/>
              </a:lnSpc>
              <a:defRPr sz="1200">
                <a:solidFill>
                  <a:schemeClr val="tx1"/>
                </a:solidFill>
                <a:latin typeface="Montserrat" pitchFamily="2" charset="77"/>
              </a:defRPr>
            </a:lvl3pPr>
            <a:lvl4pPr>
              <a:lnSpc>
                <a:spcPct val="100000"/>
              </a:lnSpc>
              <a:defRPr sz="1100">
                <a:solidFill>
                  <a:schemeClr val="tx1"/>
                </a:solidFill>
                <a:latin typeface="Montserrat" pitchFamily="2" charset="77"/>
              </a:defRPr>
            </a:lvl4pPr>
            <a:lvl5pPr>
              <a:lnSpc>
                <a:spcPct val="10000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3" name="Picture 2" descr="A logo with red text&#10;&#10;Description automatically generated">
            <a:extLst>
              <a:ext uri="{FF2B5EF4-FFF2-40B4-BE49-F238E27FC236}">
                <a16:creationId xmlns:a16="http://schemas.microsoft.com/office/drawing/2014/main" id="{5CD27F8F-E305-EF7A-0CC2-5B929AF8E443}"/>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2569484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3" name="Text Placeholder 20">
            <a:extLst>
              <a:ext uri="{FF2B5EF4-FFF2-40B4-BE49-F238E27FC236}">
                <a16:creationId xmlns:a16="http://schemas.microsoft.com/office/drawing/2014/main" id="{17D2F307-621D-080D-D3D8-7D34B5B63EAF}"/>
              </a:ext>
            </a:extLst>
          </p:cNvPr>
          <p:cNvSpPr>
            <a:spLocks noGrp="1"/>
          </p:cNvSpPr>
          <p:nvPr>
            <p:ph type="body" idx="20" hasCustomPrompt="1"/>
          </p:nvPr>
        </p:nvSpPr>
        <p:spPr>
          <a:xfrm>
            <a:off x="479424" y="1768812"/>
            <a:ext cx="1123314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479425" y="2550206"/>
            <a:ext cx="11229467" cy="3791158"/>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4" name="Picture 3" descr="A logo with red text&#10;&#10;Description automatically generated">
            <a:extLst>
              <a:ext uri="{FF2B5EF4-FFF2-40B4-BE49-F238E27FC236}">
                <a16:creationId xmlns:a16="http://schemas.microsoft.com/office/drawing/2014/main" id="{1DB48460-D32F-C995-41F4-49661CA0506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9588910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with content and illustration">
    <p:spTree>
      <p:nvGrpSpPr>
        <p:cNvPr id="1" name=""/>
        <p:cNvGrpSpPr/>
        <p:nvPr/>
      </p:nvGrpSpPr>
      <p:grpSpPr>
        <a:xfrm>
          <a:off x="0" y="0"/>
          <a:ext cx="0" cy="0"/>
          <a:chOff x="0" y="0"/>
          <a:chExt cx="0" cy="0"/>
        </a:xfrm>
      </p:grpSpPr>
      <p:pic>
        <p:nvPicPr>
          <p:cNvPr id="6" name="Picture 5" descr="A black background with a black square&#10;&#10;Description automatically generated">
            <a:extLst>
              <a:ext uri="{FF2B5EF4-FFF2-40B4-BE49-F238E27FC236}">
                <a16:creationId xmlns:a16="http://schemas.microsoft.com/office/drawing/2014/main" id="{9F74B058-F65D-5974-8A95-6BD63449C9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23442" y="441899"/>
            <a:ext cx="13097824" cy="6246000"/>
          </a:xfrm>
          <a:prstGeom prst="rect">
            <a:avLst/>
          </a:prstGeom>
        </p:spPr>
      </p:pic>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1768812"/>
            <a:ext cx="9949040" cy="4572552"/>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9947275" cy="1019255"/>
          </a:xfrm>
        </p:spPr>
        <p:txBody>
          <a:bodyPr/>
          <a:lstStyle>
            <a:lvl1pPr>
              <a:defRPr sz="2400" cap="all" baseline="0"/>
            </a:lvl1pPr>
          </a:lstStyle>
          <a:p>
            <a:r>
              <a:rPr lang="en-GB"/>
              <a:t>CLICK TO EDIT MASTER TITLE STYLE</a:t>
            </a:r>
            <a:endParaRPr lang="en-US"/>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a:p>
        </p:txBody>
      </p:sp>
      <p:pic>
        <p:nvPicPr>
          <p:cNvPr id="7" name="Picture 6" descr="A logo with red text&#10;&#10;Description automatically generated">
            <a:extLst>
              <a:ext uri="{FF2B5EF4-FFF2-40B4-BE49-F238E27FC236}">
                <a16:creationId xmlns:a16="http://schemas.microsoft.com/office/drawing/2014/main" id="{CB29792E-4EFB-4F24-98E6-3EAD0706B1D2}"/>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008317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Text Placeholder 20">
            <a:extLst>
              <a:ext uri="{FF2B5EF4-FFF2-40B4-BE49-F238E27FC236}">
                <a16:creationId xmlns:a16="http://schemas.microsoft.com/office/drawing/2014/main" id="{F57E8AA0-A9B6-30E8-BE13-A6A6A0136465}"/>
              </a:ext>
            </a:extLst>
          </p:cNvPr>
          <p:cNvSpPr>
            <a:spLocks noGrp="1"/>
          </p:cNvSpPr>
          <p:nvPr>
            <p:ph type="body" idx="20" hasCustomPrompt="1"/>
          </p:nvPr>
        </p:nvSpPr>
        <p:spPr>
          <a:xfrm>
            <a:off x="479424" y="1768812"/>
            <a:ext cx="11233149" cy="515303"/>
          </a:xfrm>
        </p:spPr>
        <p:txBody>
          <a:bodyPr>
            <a:noAutofit/>
          </a:bodyPr>
          <a:lstStyle>
            <a:lvl1pPr>
              <a:lnSpc>
                <a:spcPct val="100000"/>
              </a:lnSpc>
              <a:buNone/>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Tree>
    <p:extLst>
      <p:ext uri="{BB962C8B-B14F-4D97-AF65-F5344CB8AC3E}">
        <p14:creationId xmlns:p14="http://schemas.microsoft.com/office/powerpoint/2010/main" val="19041684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subtitle with content and illustration">
    <p:spTree>
      <p:nvGrpSpPr>
        <p:cNvPr id="1" name=""/>
        <p:cNvGrpSpPr/>
        <p:nvPr/>
      </p:nvGrpSpPr>
      <p:grpSpPr>
        <a:xfrm>
          <a:off x="0" y="0"/>
          <a:ext cx="0" cy="0"/>
          <a:chOff x="0" y="0"/>
          <a:chExt cx="0" cy="0"/>
        </a:xfrm>
      </p:grpSpPr>
      <p:pic>
        <p:nvPicPr>
          <p:cNvPr id="6" name="Picture 5" descr="A black background with a black square&#10;&#10;Description automatically generated">
            <a:extLst>
              <a:ext uri="{FF2B5EF4-FFF2-40B4-BE49-F238E27FC236}">
                <a16:creationId xmlns:a16="http://schemas.microsoft.com/office/drawing/2014/main" id="{9F74B058-F65D-5974-8A95-6BD63449C9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23442" y="441899"/>
            <a:ext cx="13097824" cy="6246000"/>
          </a:xfrm>
          <a:prstGeom prst="rect">
            <a:avLst/>
          </a:prstGeom>
        </p:spPr>
      </p:pic>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9947275" cy="1019255"/>
          </a:xfrm>
        </p:spPr>
        <p:txBody>
          <a:bodyPr/>
          <a:lstStyle>
            <a:lvl1pPr>
              <a:defRPr sz="2400" cap="all" baseline="0"/>
            </a:lvl1pPr>
          </a:lstStyle>
          <a:p>
            <a:r>
              <a:rPr lang="en-GB"/>
              <a:t>CLICK TO EDIT MASTER TITLE STYLE</a:t>
            </a:r>
            <a:endParaRPr lang="en-US"/>
          </a:p>
        </p:txBody>
      </p:sp>
      <p:sp>
        <p:nvSpPr>
          <p:cNvPr id="10" name="Plassholder for innhold 2">
            <a:extLst>
              <a:ext uri="{FF2B5EF4-FFF2-40B4-BE49-F238E27FC236}">
                <a16:creationId xmlns:a16="http://schemas.microsoft.com/office/drawing/2014/main" id="{0732F4CE-1A6C-A8C6-6284-81456E72C52A}"/>
              </a:ext>
            </a:extLst>
          </p:cNvPr>
          <p:cNvSpPr>
            <a:spLocks noGrp="1"/>
          </p:cNvSpPr>
          <p:nvPr>
            <p:ph idx="10"/>
          </p:nvPr>
        </p:nvSpPr>
        <p:spPr>
          <a:xfrm>
            <a:off x="479425" y="2550206"/>
            <a:ext cx="9947275" cy="379115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9" name="Text Placeholder 20">
            <a:extLst>
              <a:ext uri="{FF2B5EF4-FFF2-40B4-BE49-F238E27FC236}">
                <a16:creationId xmlns:a16="http://schemas.microsoft.com/office/drawing/2014/main" id="{DB950958-EC26-8449-9F63-1D8BDBFC22DF}"/>
              </a:ext>
            </a:extLst>
          </p:cNvPr>
          <p:cNvSpPr>
            <a:spLocks noGrp="1"/>
          </p:cNvSpPr>
          <p:nvPr>
            <p:ph type="body" idx="24" hasCustomPrompt="1"/>
          </p:nvPr>
        </p:nvSpPr>
        <p:spPr>
          <a:xfrm>
            <a:off x="479425" y="1768812"/>
            <a:ext cx="9947276"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a:p>
        </p:txBody>
      </p:sp>
      <p:pic>
        <p:nvPicPr>
          <p:cNvPr id="5" name="Picture 4" descr="A logo with red text&#10;&#10;Description automatically generated">
            <a:extLst>
              <a:ext uri="{FF2B5EF4-FFF2-40B4-BE49-F238E27FC236}">
                <a16:creationId xmlns:a16="http://schemas.microsoft.com/office/drawing/2014/main" id="{E6BF8BE9-383E-C523-F161-B5481075CB77}"/>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8283207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with 2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6339395" y="1768812"/>
            <a:ext cx="5373180" cy="4572552"/>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innhold 2">
            <a:extLst>
              <a:ext uri="{FF2B5EF4-FFF2-40B4-BE49-F238E27FC236}">
                <a16:creationId xmlns:a16="http://schemas.microsoft.com/office/drawing/2014/main" id="{FE7FC031-4BDE-98D9-7D70-E4E368D8ECF0}"/>
              </a:ext>
            </a:extLst>
          </p:cNvPr>
          <p:cNvSpPr>
            <a:spLocks noGrp="1"/>
          </p:cNvSpPr>
          <p:nvPr>
            <p:ph idx="1"/>
          </p:nvPr>
        </p:nvSpPr>
        <p:spPr>
          <a:xfrm>
            <a:off x="479424" y="1768812"/>
            <a:ext cx="5373179" cy="4565292"/>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3" name="Picture 2" descr="A logo with red text&#10;&#10;Description automatically generated">
            <a:extLst>
              <a:ext uri="{FF2B5EF4-FFF2-40B4-BE49-F238E27FC236}">
                <a16:creationId xmlns:a16="http://schemas.microsoft.com/office/drawing/2014/main" id="{96DFC48B-6D84-FBB5-092B-EF78EB4B5CF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5941310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tle and subtitle - 2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Text Placeholder 20">
            <a:extLst>
              <a:ext uri="{FF2B5EF4-FFF2-40B4-BE49-F238E27FC236}">
                <a16:creationId xmlns:a16="http://schemas.microsoft.com/office/drawing/2014/main" id="{48A4F945-E454-DF0D-180D-5494DA5C34A7}"/>
              </a:ext>
            </a:extLst>
          </p:cNvPr>
          <p:cNvSpPr>
            <a:spLocks noGrp="1"/>
          </p:cNvSpPr>
          <p:nvPr>
            <p:ph type="body" idx="22" hasCustomPrompt="1"/>
          </p:nvPr>
        </p:nvSpPr>
        <p:spPr>
          <a:xfrm>
            <a:off x="6337632" y="1768812"/>
            <a:ext cx="5374942" cy="600129"/>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Plassholder for innhold 2">
            <a:extLst>
              <a:ext uri="{FF2B5EF4-FFF2-40B4-BE49-F238E27FC236}">
                <a16:creationId xmlns:a16="http://schemas.microsoft.com/office/drawing/2014/main" id="{39CC3AB8-8738-9AAA-2724-B680EF3871D5}"/>
              </a:ext>
            </a:extLst>
          </p:cNvPr>
          <p:cNvSpPr>
            <a:spLocks noGrp="1"/>
          </p:cNvSpPr>
          <p:nvPr>
            <p:ph idx="23"/>
          </p:nvPr>
        </p:nvSpPr>
        <p:spPr>
          <a:xfrm>
            <a:off x="6337633" y="2550206"/>
            <a:ext cx="5373180" cy="3791156"/>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Text Placeholder 20">
            <a:extLst>
              <a:ext uri="{FF2B5EF4-FFF2-40B4-BE49-F238E27FC236}">
                <a16:creationId xmlns:a16="http://schemas.microsoft.com/office/drawing/2014/main" id="{B404BD6B-7C78-8C8F-ECB2-613A682BAFBA}"/>
              </a:ext>
            </a:extLst>
          </p:cNvPr>
          <p:cNvSpPr>
            <a:spLocks noGrp="1"/>
          </p:cNvSpPr>
          <p:nvPr>
            <p:ph type="body" idx="24" hasCustomPrompt="1"/>
          </p:nvPr>
        </p:nvSpPr>
        <p:spPr>
          <a:xfrm>
            <a:off x="479424" y="1768812"/>
            <a:ext cx="5374943"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Plassholder for innhold 2">
            <a:extLst>
              <a:ext uri="{FF2B5EF4-FFF2-40B4-BE49-F238E27FC236}">
                <a16:creationId xmlns:a16="http://schemas.microsoft.com/office/drawing/2014/main" id="{BBA1E708-8D8B-774F-820D-5DBEDA416F76}"/>
              </a:ext>
            </a:extLst>
          </p:cNvPr>
          <p:cNvSpPr>
            <a:spLocks noGrp="1"/>
          </p:cNvSpPr>
          <p:nvPr>
            <p:ph idx="10"/>
          </p:nvPr>
        </p:nvSpPr>
        <p:spPr>
          <a:xfrm>
            <a:off x="479425" y="2550205"/>
            <a:ext cx="5373179" cy="379115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3" name="Picture 2" descr="A logo with red text&#10;&#10;Description automatically generated">
            <a:extLst>
              <a:ext uri="{FF2B5EF4-FFF2-40B4-BE49-F238E27FC236}">
                <a16:creationId xmlns:a16="http://schemas.microsoft.com/office/drawing/2014/main" id="{70480F08-69C4-B999-E15F-E503F455728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5454435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itle + 2 columns with illustra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A6B5DB-CCF6-E141-475E-33618360A8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5222" y="4222343"/>
            <a:ext cx="21236257" cy="2572974"/>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6339395" y="1768813"/>
            <a:ext cx="5373180" cy="212041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innhold 2">
            <a:extLst>
              <a:ext uri="{FF2B5EF4-FFF2-40B4-BE49-F238E27FC236}">
                <a16:creationId xmlns:a16="http://schemas.microsoft.com/office/drawing/2014/main" id="{FE7FC031-4BDE-98D9-7D70-E4E368D8ECF0}"/>
              </a:ext>
            </a:extLst>
          </p:cNvPr>
          <p:cNvSpPr>
            <a:spLocks noGrp="1"/>
          </p:cNvSpPr>
          <p:nvPr>
            <p:ph idx="1"/>
          </p:nvPr>
        </p:nvSpPr>
        <p:spPr>
          <a:xfrm>
            <a:off x="479424" y="1768812"/>
            <a:ext cx="5373179" cy="3421753"/>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4" name="Picture 3" descr="A logo with red text&#10;&#10;Description automatically generated">
            <a:extLst>
              <a:ext uri="{FF2B5EF4-FFF2-40B4-BE49-F238E27FC236}">
                <a16:creationId xmlns:a16="http://schemas.microsoft.com/office/drawing/2014/main" id="{B18AA9D4-17C6-E793-7DDE-7A8564797A5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014321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itle, subtitle, 2 columns with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pic>
        <p:nvPicPr>
          <p:cNvPr id="10" name="Picture 9">
            <a:extLst>
              <a:ext uri="{FF2B5EF4-FFF2-40B4-BE49-F238E27FC236}">
                <a16:creationId xmlns:a16="http://schemas.microsoft.com/office/drawing/2014/main" id="{A8EC0CDE-BC56-8528-90B4-C4F6494D58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15222" y="4222343"/>
            <a:ext cx="21236257" cy="2572974"/>
          </a:xfrm>
          <a:prstGeom prst="rect">
            <a:avLst/>
          </a:prstGeom>
        </p:spPr>
      </p:pic>
      <p:sp>
        <p:nvSpPr>
          <p:cNvPr id="11" name="Text Placeholder 20">
            <a:extLst>
              <a:ext uri="{FF2B5EF4-FFF2-40B4-BE49-F238E27FC236}">
                <a16:creationId xmlns:a16="http://schemas.microsoft.com/office/drawing/2014/main" id="{8B3F4127-C3EA-D4DB-A5E4-717BC9D72808}"/>
              </a:ext>
            </a:extLst>
          </p:cNvPr>
          <p:cNvSpPr>
            <a:spLocks noGrp="1"/>
          </p:cNvSpPr>
          <p:nvPr>
            <p:ph type="body" idx="24" hasCustomPrompt="1"/>
          </p:nvPr>
        </p:nvSpPr>
        <p:spPr>
          <a:xfrm>
            <a:off x="479424" y="1768812"/>
            <a:ext cx="5374943"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2" name="Plassholder for innhold 2">
            <a:extLst>
              <a:ext uri="{FF2B5EF4-FFF2-40B4-BE49-F238E27FC236}">
                <a16:creationId xmlns:a16="http://schemas.microsoft.com/office/drawing/2014/main" id="{B5C32015-0069-4A53-FB7A-FE233EB987D8}"/>
              </a:ext>
            </a:extLst>
          </p:cNvPr>
          <p:cNvSpPr>
            <a:spLocks noGrp="1"/>
          </p:cNvSpPr>
          <p:nvPr>
            <p:ph idx="10"/>
          </p:nvPr>
        </p:nvSpPr>
        <p:spPr>
          <a:xfrm>
            <a:off x="479425" y="2550206"/>
            <a:ext cx="5373180" cy="2640359"/>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3" name="Text Placeholder 20">
            <a:extLst>
              <a:ext uri="{FF2B5EF4-FFF2-40B4-BE49-F238E27FC236}">
                <a16:creationId xmlns:a16="http://schemas.microsoft.com/office/drawing/2014/main" id="{FA27D534-B29D-1B06-8B11-C0B9FC7CAF8C}"/>
              </a:ext>
            </a:extLst>
          </p:cNvPr>
          <p:cNvSpPr>
            <a:spLocks noGrp="1"/>
          </p:cNvSpPr>
          <p:nvPr>
            <p:ph type="body" idx="25" hasCustomPrompt="1"/>
          </p:nvPr>
        </p:nvSpPr>
        <p:spPr>
          <a:xfrm>
            <a:off x="6337635" y="1768812"/>
            <a:ext cx="5374943"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4" name="Plassholder for innhold 2">
            <a:extLst>
              <a:ext uri="{FF2B5EF4-FFF2-40B4-BE49-F238E27FC236}">
                <a16:creationId xmlns:a16="http://schemas.microsoft.com/office/drawing/2014/main" id="{28399154-71D7-6C1D-9DC5-1F37CA78C222}"/>
              </a:ext>
            </a:extLst>
          </p:cNvPr>
          <p:cNvSpPr>
            <a:spLocks noGrp="1"/>
          </p:cNvSpPr>
          <p:nvPr>
            <p:ph idx="26"/>
          </p:nvPr>
        </p:nvSpPr>
        <p:spPr>
          <a:xfrm>
            <a:off x="6337636" y="2550206"/>
            <a:ext cx="5373180" cy="1364481"/>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3" name="Picture 2" descr="A logo with red text&#10;&#10;Description automatically generated">
            <a:extLst>
              <a:ext uri="{FF2B5EF4-FFF2-40B4-BE49-F238E27FC236}">
                <a16:creationId xmlns:a16="http://schemas.microsoft.com/office/drawing/2014/main" id="{8C7B44AA-E16B-A0C2-45CB-12D4D522BEEC}"/>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9050059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2 content with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479425" y="1768813"/>
            <a:ext cx="11229467" cy="2218988"/>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8" name="Picture 7">
            <a:extLst>
              <a:ext uri="{FF2B5EF4-FFF2-40B4-BE49-F238E27FC236}">
                <a16:creationId xmlns:a16="http://schemas.microsoft.com/office/drawing/2014/main" id="{C4875BB7-9D6E-E570-C4E3-C3C13014A2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206196" y="4292600"/>
            <a:ext cx="17529576" cy="2356421"/>
          </a:xfrm>
          <a:prstGeom prst="rect">
            <a:avLst/>
          </a:prstGeom>
        </p:spPr>
      </p:pic>
      <p:sp>
        <p:nvSpPr>
          <p:cNvPr id="12" name="Plassholder for innhold 2">
            <a:extLst>
              <a:ext uri="{FF2B5EF4-FFF2-40B4-BE49-F238E27FC236}">
                <a16:creationId xmlns:a16="http://schemas.microsoft.com/office/drawing/2014/main" id="{7E23B2CB-F9E5-9E1F-29CD-595EA17B09A2}"/>
              </a:ext>
            </a:extLst>
          </p:cNvPr>
          <p:cNvSpPr>
            <a:spLocks noGrp="1"/>
          </p:cNvSpPr>
          <p:nvPr>
            <p:ph idx="11"/>
          </p:nvPr>
        </p:nvSpPr>
        <p:spPr>
          <a:xfrm>
            <a:off x="479425" y="4292601"/>
            <a:ext cx="6937376" cy="1576184"/>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3" name="Picture 2" descr="A logo with red text&#10;&#10;Description automatically generated">
            <a:extLst>
              <a:ext uri="{FF2B5EF4-FFF2-40B4-BE49-F238E27FC236}">
                <a16:creationId xmlns:a16="http://schemas.microsoft.com/office/drawing/2014/main" id="{DE867546-092D-4755-4B29-3B6B980F3143}"/>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6684694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 2 subtitles and content with illustra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875BB7-9D6E-E570-C4E3-C3C13014A21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218896" y="4296899"/>
            <a:ext cx="17529576" cy="2356421"/>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Text Placeholder 20">
            <a:extLst>
              <a:ext uri="{FF2B5EF4-FFF2-40B4-BE49-F238E27FC236}">
                <a16:creationId xmlns:a16="http://schemas.microsoft.com/office/drawing/2014/main" id="{CA05FA02-5B1B-484F-0970-2DDA6CA40557}"/>
              </a:ext>
            </a:extLst>
          </p:cNvPr>
          <p:cNvSpPr>
            <a:spLocks noGrp="1"/>
          </p:cNvSpPr>
          <p:nvPr>
            <p:ph type="body" idx="22" hasCustomPrompt="1"/>
          </p:nvPr>
        </p:nvSpPr>
        <p:spPr>
          <a:xfrm>
            <a:off x="477659" y="1768813"/>
            <a:ext cx="11233150" cy="515302"/>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 name="Plassholder for innhold 2">
            <a:extLst>
              <a:ext uri="{FF2B5EF4-FFF2-40B4-BE49-F238E27FC236}">
                <a16:creationId xmlns:a16="http://schemas.microsoft.com/office/drawing/2014/main" id="{E53064B8-63D1-789A-F10C-5F9683E28D6C}"/>
              </a:ext>
            </a:extLst>
          </p:cNvPr>
          <p:cNvSpPr>
            <a:spLocks noGrp="1"/>
          </p:cNvSpPr>
          <p:nvPr>
            <p:ph idx="23"/>
          </p:nvPr>
        </p:nvSpPr>
        <p:spPr>
          <a:xfrm>
            <a:off x="477659" y="2550206"/>
            <a:ext cx="11233149"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1" name="Text Placeholder 20">
            <a:extLst>
              <a:ext uri="{FF2B5EF4-FFF2-40B4-BE49-F238E27FC236}">
                <a16:creationId xmlns:a16="http://schemas.microsoft.com/office/drawing/2014/main" id="{1CF77D75-D111-F9C3-AAF5-EB56D743C4C7}"/>
              </a:ext>
            </a:extLst>
          </p:cNvPr>
          <p:cNvSpPr>
            <a:spLocks noGrp="1"/>
          </p:cNvSpPr>
          <p:nvPr>
            <p:ph type="body" idx="28" hasCustomPrompt="1"/>
          </p:nvPr>
        </p:nvSpPr>
        <p:spPr>
          <a:xfrm>
            <a:off x="479425" y="4128846"/>
            <a:ext cx="6721474" cy="515302"/>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3" name="Plassholder for innhold 2">
            <a:extLst>
              <a:ext uri="{FF2B5EF4-FFF2-40B4-BE49-F238E27FC236}">
                <a16:creationId xmlns:a16="http://schemas.microsoft.com/office/drawing/2014/main" id="{D0B1ED68-A589-BDD6-AC94-677DE39CA4E6}"/>
              </a:ext>
            </a:extLst>
          </p:cNvPr>
          <p:cNvSpPr>
            <a:spLocks noGrp="1"/>
          </p:cNvSpPr>
          <p:nvPr>
            <p:ph idx="29"/>
          </p:nvPr>
        </p:nvSpPr>
        <p:spPr>
          <a:xfrm>
            <a:off x="479425" y="4913885"/>
            <a:ext cx="6721474" cy="953711"/>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5" name="Picture 4" descr="A logo with red text&#10;&#10;Description automatically generated">
            <a:extLst>
              <a:ext uri="{FF2B5EF4-FFF2-40B4-BE49-F238E27FC236}">
                <a16:creationId xmlns:a16="http://schemas.microsoft.com/office/drawing/2014/main" id="{02AA5840-E925-A823-D264-51243546817F}"/>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1606843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itle and 3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1768812"/>
            <a:ext cx="3531354" cy="4572554"/>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1768812"/>
            <a:ext cx="3531354" cy="4572552"/>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1768812"/>
            <a:ext cx="3531401" cy="4572552"/>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6" name="Picture 5" descr="A logo with red text&#10;&#10;Description automatically generated">
            <a:extLst>
              <a:ext uri="{FF2B5EF4-FFF2-40B4-BE49-F238E27FC236}">
                <a16:creationId xmlns:a16="http://schemas.microsoft.com/office/drawing/2014/main" id="{17D34340-E748-5D0F-4AEF-68EF3983729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6158206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Title and subtitle - 3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2550206"/>
            <a:ext cx="3531354" cy="3791160"/>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2550204"/>
            <a:ext cx="3531354" cy="3791160"/>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2550204"/>
            <a:ext cx="3531401" cy="3791160"/>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5" name="Text Placeholder 20">
            <a:extLst>
              <a:ext uri="{FF2B5EF4-FFF2-40B4-BE49-F238E27FC236}">
                <a16:creationId xmlns:a16="http://schemas.microsoft.com/office/drawing/2014/main" id="{C76A5EB6-BF9E-8B2B-75C8-0B6228C96E46}"/>
              </a:ext>
            </a:extLst>
          </p:cNvPr>
          <p:cNvSpPr>
            <a:spLocks noGrp="1"/>
          </p:cNvSpPr>
          <p:nvPr>
            <p:ph type="body" idx="21" hasCustomPrompt="1"/>
          </p:nvPr>
        </p:nvSpPr>
        <p:spPr>
          <a:xfrm>
            <a:off x="479425"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Text Placeholder 20">
            <a:extLst>
              <a:ext uri="{FF2B5EF4-FFF2-40B4-BE49-F238E27FC236}">
                <a16:creationId xmlns:a16="http://schemas.microsoft.com/office/drawing/2014/main" id="{1BA24D7D-E507-FB1B-E1AA-217190543115}"/>
              </a:ext>
            </a:extLst>
          </p:cNvPr>
          <p:cNvSpPr>
            <a:spLocks noGrp="1"/>
          </p:cNvSpPr>
          <p:nvPr>
            <p:ph type="body" idx="22" hasCustomPrompt="1"/>
          </p:nvPr>
        </p:nvSpPr>
        <p:spPr>
          <a:xfrm>
            <a:off x="4330299"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Text Placeholder 20">
            <a:extLst>
              <a:ext uri="{FF2B5EF4-FFF2-40B4-BE49-F238E27FC236}">
                <a16:creationId xmlns:a16="http://schemas.microsoft.com/office/drawing/2014/main" id="{E7FF3685-F7DF-1D4B-C3BB-FCD97E2A2630}"/>
              </a:ext>
            </a:extLst>
          </p:cNvPr>
          <p:cNvSpPr>
            <a:spLocks noGrp="1"/>
          </p:cNvSpPr>
          <p:nvPr>
            <p:ph type="body" idx="23" hasCustomPrompt="1"/>
          </p:nvPr>
        </p:nvSpPr>
        <p:spPr>
          <a:xfrm>
            <a:off x="8181220"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10" name="Picture 9" descr="A logo with red text&#10;&#10;Description automatically generated">
            <a:extLst>
              <a:ext uri="{FF2B5EF4-FFF2-40B4-BE49-F238E27FC236}">
                <a16:creationId xmlns:a16="http://schemas.microsoft.com/office/drawing/2014/main" id="{16588977-442E-2722-F8A5-B2C284591A8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7389773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le, 3 columns with illustra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520F0B5-F488-0FD4-A3CB-1128A31AD0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13363" y="4148889"/>
            <a:ext cx="25977063" cy="2267211"/>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1768811"/>
            <a:ext cx="3531354" cy="4149391"/>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1768812"/>
            <a:ext cx="3531354" cy="4149388"/>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1768811"/>
            <a:ext cx="3531401" cy="207929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6" name="Picture 5" descr="A logo with red text&#10;&#10;Description automatically generated">
            <a:extLst>
              <a:ext uri="{FF2B5EF4-FFF2-40B4-BE49-F238E27FC236}">
                <a16:creationId xmlns:a16="http://schemas.microsoft.com/office/drawing/2014/main" id="{B5CBEBC8-C31D-E56D-D3F2-A37B72AA51ED}"/>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848547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479425" y="1768812"/>
            <a:ext cx="11229467" cy="4572552"/>
          </a:xfrm>
        </p:spPr>
        <p:txBody>
          <a:bodyPr>
            <a:normAutofit/>
          </a:bodyPr>
          <a:lstStyle>
            <a:lvl1pPr>
              <a:lnSpc>
                <a:spcPct val="100000"/>
              </a:lnSpc>
              <a:defRPr sz="1600">
                <a:solidFill>
                  <a:schemeClr val="tx1"/>
                </a:solidFill>
                <a:latin typeface="Montserrat" pitchFamily="2" charset="77"/>
              </a:defRPr>
            </a:lvl1pPr>
            <a:lvl2pPr marL="742950" indent="-285750">
              <a:lnSpc>
                <a:spcPct val="100000"/>
              </a:lnSpc>
              <a:buFont typeface="Arial" panose="020B0604020202020204" pitchFamily="34" charset="0"/>
              <a:buChar char="•"/>
              <a:defRPr sz="1400">
                <a:solidFill>
                  <a:schemeClr val="tx1"/>
                </a:solidFill>
                <a:latin typeface="Montserrat" pitchFamily="2" charset="77"/>
              </a:defRPr>
            </a:lvl2pPr>
            <a:lvl3pPr>
              <a:lnSpc>
                <a:spcPct val="100000"/>
              </a:lnSpc>
              <a:defRPr sz="1200">
                <a:solidFill>
                  <a:schemeClr val="tx1"/>
                </a:solidFill>
                <a:latin typeface="Montserrat" pitchFamily="2" charset="77"/>
              </a:defRPr>
            </a:lvl3pPr>
            <a:lvl4pPr>
              <a:lnSpc>
                <a:spcPct val="100000"/>
              </a:lnSpc>
              <a:defRPr sz="1100">
                <a:solidFill>
                  <a:schemeClr val="tx1"/>
                </a:solidFill>
                <a:latin typeface="Montserrat" pitchFamily="2" charset="77"/>
              </a:defRPr>
            </a:lvl4pPr>
            <a:lvl5pPr>
              <a:lnSpc>
                <a:spcPct val="10000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3288648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le and subtitle - 3 columns with illustra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520F0B5-F488-0FD4-A3CB-1128A31AD0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613363" y="4148889"/>
            <a:ext cx="25977063" cy="2267211"/>
          </a:xfrm>
          <a:prstGeom prst="rect">
            <a:avLst/>
          </a:prstGeom>
        </p:spPr>
      </p:pic>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Plassholder for innhold 2">
            <a:extLst>
              <a:ext uri="{FF2B5EF4-FFF2-40B4-BE49-F238E27FC236}">
                <a16:creationId xmlns:a16="http://schemas.microsoft.com/office/drawing/2014/main" id="{AA467F0A-102F-E0C7-8928-4CA751FF29F0}"/>
              </a:ext>
            </a:extLst>
          </p:cNvPr>
          <p:cNvSpPr>
            <a:spLocks noGrp="1"/>
          </p:cNvSpPr>
          <p:nvPr>
            <p:ph idx="11"/>
          </p:nvPr>
        </p:nvSpPr>
        <p:spPr>
          <a:xfrm>
            <a:off x="479425" y="2550206"/>
            <a:ext cx="3531354" cy="336799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330299" y="2550204"/>
            <a:ext cx="3531354" cy="336799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4" name="Plassholder for innhold 2">
            <a:extLst>
              <a:ext uri="{FF2B5EF4-FFF2-40B4-BE49-F238E27FC236}">
                <a16:creationId xmlns:a16="http://schemas.microsoft.com/office/drawing/2014/main" id="{19526F79-8BA0-54CF-8870-5580A0BEDB70}"/>
              </a:ext>
            </a:extLst>
          </p:cNvPr>
          <p:cNvSpPr>
            <a:spLocks noGrp="1"/>
          </p:cNvSpPr>
          <p:nvPr>
            <p:ph idx="20"/>
          </p:nvPr>
        </p:nvSpPr>
        <p:spPr>
          <a:xfrm>
            <a:off x="8181173" y="2550204"/>
            <a:ext cx="3531401" cy="129790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5" name="Text Placeholder 20">
            <a:extLst>
              <a:ext uri="{FF2B5EF4-FFF2-40B4-BE49-F238E27FC236}">
                <a16:creationId xmlns:a16="http://schemas.microsoft.com/office/drawing/2014/main" id="{C76A5EB6-BF9E-8B2B-75C8-0B6228C96E46}"/>
              </a:ext>
            </a:extLst>
          </p:cNvPr>
          <p:cNvSpPr>
            <a:spLocks noGrp="1"/>
          </p:cNvSpPr>
          <p:nvPr>
            <p:ph type="body" idx="21" hasCustomPrompt="1"/>
          </p:nvPr>
        </p:nvSpPr>
        <p:spPr>
          <a:xfrm>
            <a:off x="479425"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Text Placeholder 20">
            <a:extLst>
              <a:ext uri="{FF2B5EF4-FFF2-40B4-BE49-F238E27FC236}">
                <a16:creationId xmlns:a16="http://schemas.microsoft.com/office/drawing/2014/main" id="{1BA24D7D-E507-FB1B-E1AA-217190543115}"/>
              </a:ext>
            </a:extLst>
          </p:cNvPr>
          <p:cNvSpPr>
            <a:spLocks noGrp="1"/>
          </p:cNvSpPr>
          <p:nvPr>
            <p:ph type="body" idx="22" hasCustomPrompt="1"/>
          </p:nvPr>
        </p:nvSpPr>
        <p:spPr>
          <a:xfrm>
            <a:off x="4330299"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Text Placeholder 20">
            <a:extLst>
              <a:ext uri="{FF2B5EF4-FFF2-40B4-BE49-F238E27FC236}">
                <a16:creationId xmlns:a16="http://schemas.microsoft.com/office/drawing/2014/main" id="{E7FF3685-F7DF-1D4B-C3BB-FCD97E2A2630}"/>
              </a:ext>
            </a:extLst>
          </p:cNvPr>
          <p:cNvSpPr>
            <a:spLocks noGrp="1"/>
          </p:cNvSpPr>
          <p:nvPr>
            <p:ph type="body" idx="23" hasCustomPrompt="1"/>
          </p:nvPr>
        </p:nvSpPr>
        <p:spPr>
          <a:xfrm>
            <a:off x="8181220" y="1768812"/>
            <a:ext cx="3531354"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11" name="Picture 10" descr="A logo with red text&#10;&#10;Description automatically generated">
            <a:extLst>
              <a:ext uri="{FF2B5EF4-FFF2-40B4-BE49-F238E27FC236}">
                <a16:creationId xmlns:a16="http://schemas.microsoft.com/office/drawing/2014/main" id="{4E922526-EC2D-004D-D3DC-E1C5FE6DAF6F}"/>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4502818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with 4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15B1FC0C-C103-50C4-4579-9FAC26F3B96F}"/>
              </a:ext>
            </a:extLst>
          </p:cNvPr>
          <p:cNvSpPr>
            <a:spLocks noGrp="1"/>
          </p:cNvSpPr>
          <p:nvPr>
            <p:ph idx="1"/>
          </p:nvPr>
        </p:nvSpPr>
        <p:spPr>
          <a:xfrm>
            <a:off x="479425" y="1761936"/>
            <a:ext cx="2613399"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innhold 2">
            <a:extLst>
              <a:ext uri="{FF2B5EF4-FFF2-40B4-BE49-F238E27FC236}">
                <a16:creationId xmlns:a16="http://schemas.microsoft.com/office/drawing/2014/main" id="{E0549357-9490-9854-1934-63A96613BE7A}"/>
              </a:ext>
            </a:extLst>
          </p:cNvPr>
          <p:cNvSpPr>
            <a:spLocks noGrp="1"/>
          </p:cNvSpPr>
          <p:nvPr>
            <p:ph idx="21"/>
          </p:nvPr>
        </p:nvSpPr>
        <p:spPr>
          <a:xfrm>
            <a:off x="3352585" y="1761935"/>
            <a:ext cx="2613600"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Plassholder for innhold 2">
            <a:extLst>
              <a:ext uri="{FF2B5EF4-FFF2-40B4-BE49-F238E27FC236}">
                <a16:creationId xmlns:a16="http://schemas.microsoft.com/office/drawing/2014/main" id="{2D87A996-672C-6E1D-BDEF-58A605591292}"/>
              </a:ext>
            </a:extLst>
          </p:cNvPr>
          <p:cNvSpPr>
            <a:spLocks noGrp="1"/>
          </p:cNvSpPr>
          <p:nvPr>
            <p:ph idx="22"/>
          </p:nvPr>
        </p:nvSpPr>
        <p:spPr>
          <a:xfrm>
            <a:off x="6225946" y="1761934"/>
            <a:ext cx="2613434"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9" name="Plassholder for innhold 2">
            <a:extLst>
              <a:ext uri="{FF2B5EF4-FFF2-40B4-BE49-F238E27FC236}">
                <a16:creationId xmlns:a16="http://schemas.microsoft.com/office/drawing/2014/main" id="{337DBC12-D59A-2E6B-947B-B331785A7605}"/>
              </a:ext>
            </a:extLst>
          </p:cNvPr>
          <p:cNvSpPr>
            <a:spLocks noGrp="1"/>
          </p:cNvSpPr>
          <p:nvPr>
            <p:ph idx="23"/>
          </p:nvPr>
        </p:nvSpPr>
        <p:spPr>
          <a:xfrm>
            <a:off x="9099141" y="1761934"/>
            <a:ext cx="2613434" cy="4579429"/>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2" name="Picture 1" descr="A logo with red text&#10;&#10;Description automatically generated">
            <a:extLst>
              <a:ext uri="{FF2B5EF4-FFF2-40B4-BE49-F238E27FC236}">
                <a16:creationId xmlns:a16="http://schemas.microsoft.com/office/drawing/2014/main" id="{EBD7E1E7-D379-6853-2419-C60B307D1461}"/>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1793694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itle and subtitle - 4 colum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Text Placeholder 20">
            <a:extLst>
              <a:ext uri="{FF2B5EF4-FFF2-40B4-BE49-F238E27FC236}">
                <a16:creationId xmlns:a16="http://schemas.microsoft.com/office/drawing/2014/main" id="{C76A5EB6-BF9E-8B2B-75C8-0B6228C96E46}"/>
              </a:ext>
            </a:extLst>
          </p:cNvPr>
          <p:cNvSpPr>
            <a:spLocks noGrp="1"/>
          </p:cNvSpPr>
          <p:nvPr>
            <p:ph type="body" idx="21" hasCustomPrompt="1"/>
          </p:nvPr>
        </p:nvSpPr>
        <p:spPr>
          <a:xfrm>
            <a:off x="479425" y="1768812"/>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Text Placeholder 20">
            <a:extLst>
              <a:ext uri="{FF2B5EF4-FFF2-40B4-BE49-F238E27FC236}">
                <a16:creationId xmlns:a16="http://schemas.microsoft.com/office/drawing/2014/main" id="{1BA24D7D-E507-FB1B-E1AA-217190543115}"/>
              </a:ext>
            </a:extLst>
          </p:cNvPr>
          <p:cNvSpPr>
            <a:spLocks noGrp="1"/>
          </p:cNvSpPr>
          <p:nvPr>
            <p:ph type="body" idx="22" hasCustomPrompt="1"/>
          </p:nvPr>
        </p:nvSpPr>
        <p:spPr>
          <a:xfrm>
            <a:off x="3352585" y="1768812"/>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Text Placeholder 20">
            <a:extLst>
              <a:ext uri="{FF2B5EF4-FFF2-40B4-BE49-F238E27FC236}">
                <a16:creationId xmlns:a16="http://schemas.microsoft.com/office/drawing/2014/main" id="{E7FF3685-F7DF-1D4B-C3BB-FCD97E2A2630}"/>
              </a:ext>
            </a:extLst>
          </p:cNvPr>
          <p:cNvSpPr>
            <a:spLocks noGrp="1"/>
          </p:cNvSpPr>
          <p:nvPr>
            <p:ph type="body" idx="23" hasCustomPrompt="1"/>
          </p:nvPr>
        </p:nvSpPr>
        <p:spPr>
          <a:xfrm>
            <a:off x="6225745" y="1768812"/>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6" name="Plassholder for innhold 2">
            <a:extLst>
              <a:ext uri="{FF2B5EF4-FFF2-40B4-BE49-F238E27FC236}">
                <a16:creationId xmlns:a16="http://schemas.microsoft.com/office/drawing/2014/main" id="{5E3CA20E-4685-8D48-93BC-3EFB1D24BCA4}"/>
              </a:ext>
            </a:extLst>
          </p:cNvPr>
          <p:cNvSpPr>
            <a:spLocks noGrp="1"/>
          </p:cNvSpPr>
          <p:nvPr>
            <p:ph idx="1"/>
          </p:nvPr>
        </p:nvSpPr>
        <p:spPr>
          <a:xfrm>
            <a:off x="479425" y="2550206"/>
            <a:ext cx="2613399"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0" name="Plassholder for innhold 2">
            <a:extLst>
              <a:ext uri="{FF2B5EF4-FFF2-40B4-BE49-F238E27FC236}">
                <a16:creationId xmlns:a16="http://schemas.microsoft.com/office/drawing/2014/main" id="{5E890B02-797F-4802-08E2-688088BB292D}"/>
              </a:ext>
            </a:extLst>
          </p:cNvPr>
          <p:cNvSpPr>
            <a:spLocks noGrp="1"/>
          </p:cNvSpPr>
          <p:nvPr>
            <p:ph idx="24"/>
          </p:nvPr>
        </p:nvSpPr>
        <p:spPr>
          <a:xfrm>
            <a:off x="3352585" y="2550205"/>
            <a:ext cx="2613600"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1" name="Plassholder for innhold 2">
            <a:extLst>
              <a:ext uri="{FF2B5EF4-FFF2-40B4-BE49-F238E27FC236}">
                <a16:creationId xmlns:a16="http://schemas.microsoft.com/office/drawing/2014/main" id="{3DFEC70B-42FD-B1DC-F8A8-A5091E4EFC62}"/>
              </a:ext>
            </a:extLst>
          </p:cNvPr>
          <p:cNvSpPr>
            <a:spLocks noGrp="1"/>
          </p:cNvSpPr>
          <p:nvPr>
            <p:ph idx="25"/>
          </p:nvPr>
        </p:nvSpPr>
        <p:spPr>
          <a:xfrm>
            <a:off x="6225946" y="2550204"/>
            <a:ext cx="2613434"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2" name="Plassholder for innhold 2">
            <a:extLst>
              <a:ext uri="{FF2B5EF4-FFF2-40B4-BE49-F238E27FC236}">
                <a16:creationId xmlns:a16="http://schemas.microsoft.com/office/drawing/2014/main" id="{DFFB2F64-DB57-1A71-48FB-579938086A97}"/>
              </a:ext>
            </a:extLst>
          </p:cNvPr>
          <p:cNvSpPr>
            <a:spLocks noGrp="1"/>
          </p:cNvSpPr>
          <p:nvPr>
            <p:ph idx="26"/>
          </p:nvPr>
        </p:nvSpPr>
        <p:spPr>
          <a:xfrm>
            <a:off x="9099141" y="2550204"/>
            <a:ext cx="2613434" cy="3791157"/>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3" name="Text Placeholder 20">
            <a:extLst>
              <a:ext uri="{FF2B5EF4-FFF2-40B4-BE49-F238E27FC236}">
                <a16:creationId xmlns:a16="http://schemas.microsoft.com/office/drawing/2014/main" id="{779B2546-B780-2E9E-11B4-29BF86D78EF2}"/>
              </a:ext>
            </a:extLst>
          </p:cNvPr>
          <p:cNvSpPr>
            <a:spLocks noGrp="1"/>
          </p:cNvSpPr>
          <p:nvPr>
            <p:ph type="body" idx="27" hasCustomPrompt="1"/>
          </p:nvPr>
        </p:nvSpPr>
        <p:spPr>
          <a:xfrm>
            <a:off x="9099176" y="1769784"/>
            <a:ext cx="261339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2" name="Picture 1" descr="A logo with red text&#10;&#10;Description automatically generated">
            <a:extLst>
              <a:ext uri="{FF2B5EF4-FFF2-40B4-BE49-F238E27FC236}">
                <a16:creationId xmlns:a16="http://schemas.microsoft.com/office/drawing/2014/main" id="{BB6501EC-24BE-77FD-D5E6-9180738B153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8076230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itle with 4 columns and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5" name="Plassholder for innhold 2">
            <a:extLst>
              <a:ext uri="{FF2B5EF4-FFF2-40B4-BE49-F238E27FC236}">
                <a16:creationId xmlns:a16="http://schemas.microsoft.com/office/drawing/2014/main" id="{15B1FC0C-C103-50C4-4579-9FAC26F3B96F}"/>
              </a:ext>
            </a:extLst>
          </p:cNvPr>
          <p:cNvSpPr>
            <a:spLocks noGrp="1"/>
          </p:cNvSpPr>
          <p:nvPr>
            <p:ph idx="1"/>
          </p:nvPr>
        </p:nvSpPr>
        <p:spPr>
          <a:xfrm>
            <a:off x="479425" y="1761937"/>
            <a:ext cx="2613399" cy="272262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innhold 2">
            <a:extLst>
              <a:ext uri="{FF2B5EF4-FFF2-40B4-BE49-F238E27FC236}">
                <a16:creationId xmlns:a16="http://schemas.microsoft.com/office/drawing/2014/main" id="{E0549357-9490-9854-1934-63A96613BE7A}"/>
              </a:ext>
            </a:extLst>
          </p:cNvPr>
          <p:cNvSpPr>
            <a:spLocks noGrp="1"/>
          </p:cNvSpPr>
          <p:nvPr>
            <p:ph idx="21"/>
          </p:nvPr>
        </p:nvSpPr>
        <p:spPr>
          <a:xfrm>
            <a:off x="3352585" y="1761936"/>
            <a:ext cx="2613600" cy="429596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Plassholder for innhold 2">
            <a:extLst>
              <a:ext uri="{FF2B5EF4-FFF2-40B4-BE49-F238E27FC236}">
                <a16:creationId xmlns:a16="http://schemas.microsoft.com/office/drawing/2014/main" id="{2D87A996-672C-6E1D-BDEF-58A605591292}"/>
              </a:ext>
            </a:extLst>
          </p:cNvPr>
          <p:cNvSpPr>
            <a:spLocks noGrp="1"/>
          </p:cNvSpPr>
          <p:nvPr>
            <p:ph idx="22"/>
          </p:nvPr>
        </p:nvSpPr>
        <p:spPr>
          <a:xfrm>
            <a:off x="6225946" y="1761935"/>
            <a:ext cx="2613434" cy="429596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9" name="Plassholder for innhold 2">
            <a:extLst>
              <a:ext uri="{FF2B5EF4-FFF2-40B4-BE49-F238E27FC236}">
                <a16:creationId xmlns:a16="http://schemas.microsoft.com/office/drawing/2014/main" id="{337DBC12-D59A-2E6B-947B-B331785A7605}"/>
              </a:ext>
            </a:extLst>
          </p:cNvPr>
          <p:cNvSpPr>
            <a:spLocks noGrp="1"/>
          </p:cNvSpPr>
          <p:nvPr>
            <p:ph idx="23"/>
          </p:nvPr>
        </p:nvSpPr>
        <p:spPr>
          <a:xfrm>
            <a:off x="9099141" y="1761935"/>
            <a:ext cx="2613434" cy="4295966"/>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4" name="Picture 3">
            <a:extLst>
              <a:ext uri="{FF2B5EF4-FFF2-40B4-BE49-F238E27FC236}">
                <a16:creationId xmlns:a16="http://schemas.microsoft.com/office/drawing/2014/main" id="{C9BDDF65-A8AC-F96F-3EE2-AE7FBEEA84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893" y="4785342"/>
            <a:ext cx="14267693" cy="1679000"/>
          </a:xfrm>
          <a:prstGeom prst="rect">
            <a:avLst/>
          </a:prstGeom>
        </p:spPr>
      </p:pic>
      <p:pic>
        <p:nvPicPr>
          <p:cNvPr id="2" name="Picture 1" descr="A logo with red text&#10;&#10;Description automatically generated">
            <a:extLst>
              <a:ext uri="{FF2B5EF4-FFF2-40B4-BE49-F238E27FC236}">
                <a16:creationId xmlns:a16="http://schemas.microsoft.com/office/drawing/2014/main" id="{19B73306-3697-AE3B-49BE-1B2EBEB99708}"/>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4138493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itle and subtitle - 4 columns and illustra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6" name="Plassholder for innhold 2">
            <a:extLst>
              <a:ext uri="{FF2B5EF4-FFF2-40B4-BE49-F238E27FC236}">
                <a16:creationId xmlns:a16="http://schemas.microsoft.com/office/drawing/2014/main" id="{E0549357-9490-9854-1934-63A96613BE7A}"/>
              </a:ext>
            </a:extLst>
          </p:cNvPr>
          <p:cNvSpPr>
            <a:spLocks noGrp="1"/>
          </p:cNvSpPr>
          <p:nvPr>
            <p:ph idx="21"/>
          </p:nvPr>
        </p:nvSpPr>
        <p:spPr>
          <a:xfrm>
            <a:off x="3352585" y="2550206"/>
            <a:ext cx="2613600" cy="350769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Plassholder for innhold 2">
            <a:extLst>
              <a:ext uri="{FF2B5EF4-FFF2-40B4-BE49-F238E27FC236}">
                <a16:creationId xmlns:a16="http://schemas.microsoft.com/office/drawing/2014/main" id="{2D87A996-672C-6E1D-BDEF-58A605591292}"/>
              </a:ext>
            </a:extLst>
          </p:cNvPr>
          <p:cNvSpPr>
            <a:spLocks noGrp="1"/>
          </p:cNvSpPr>
          <p:nvPr>
            <p:ph idx="22"/>
          </p:nvPr>
        </p:nvSpPr>
        <p:spPr>
          <a:xfrm>
            <a:off x="6225946" y="2550205"/>
            <a:ext cx="2613434" cy="350769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9" name="Plassholder for innhold 2">
            <a:extLst>
              <a:ext uri="{FF2B5EF4-FFF2-40B4-BE49-F238E27FC236}">
                <a16:creationId xmlns:a16="http://schemas.microsoft.com/office/drawing/2014/main" id="{337DBC12-D59A-2E6B-947B-B331785A7605}"/>
              </a:ext>
            </a:extLst>
          </p:cNvPr>
          <p:cNvSpPr>
            <a:spLocks noGrp="1"/>
          </p:cNvSpPr>
          <p:nvPr>
            <p:ph idx="23"/>
          </p:nvPr>
        </p:nvSpPr>
        <p:spPr>
          <a:xfrm>
            <a:off x="9099141" y="2550205"/>
            <a:ext cx="2613434" cy="350769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4" name="Picture 3">
            <a:extLst>
              <a:ext uri="{FF2B5EF4-FFF2-40B4-BE49-F238E27FC236}">
                <a16:creationId xmlns:a16="http://schemas.microsoft.com/office/drawing/2014/main" id="{C9BDDF65-A8AC-F96F-3EE2-AE7FBEEA84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893" y="4785342"/>
            <a:ext cx="14267693" cy="1679000"/>
          </a:xfrm>
          <a:prstGeom prst="rect">
            <a:avLst/>
          </a:prstGeom>
        </p:spPr>
      </p:pic>
      <p:sp>
        <p:nvSpPr>
          <p:cNvPr id="2" name="Text Placeholder 20">
            <a:extLst>
              <a:ext uri="{FF2B5EF4-FFF2-40B4-BE49-F238E27FC236}">
                <a16:creationId xmlns:a16="http://schemas.microsoft.com/office/drawing/2014/main" id="{B6F55150-5C9F-2D13-D662-893AAED2DC97}"/>
              </a:ext>
            </a:extLst>
          </p:cNvPr>
          <p:cNvSpPr>
            <a:spLocks noGrp="1"/>
          </p:cNvSpPr>
          <p:nvPr>
            <p:ph type="body" idx="24" hasCustomPrompt="1"/>
          </p:nvPr>
        </p:nvSpPr>
        <p:spPr>
          <a:xfrm>
            <a:off x="479425" y="1768812"/>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 name="Text Placeholder 20">
            <a:extLst>
              <a:ext uri="{FF2B5EF4-FFF2-40B4-BE49-F238E27FC236}">
                <a16:creationId xmlns:a16="http://schemas.microsoft.com/office/drawing/2014/main" id="{6A9A0E88-121A-EFDB-BA91-7182CD47EBBD}"/>
              </a:ext>
            </a:extLst>
          </p:cNvPr>
          <p:cNvSpPr>
            <a:spLocks noGrp="1"/>
          </p:cNvSpPr>
          <p:nvPr>
            <p:ph type="body" idx="25" hasCustomPrompt="1"/>
          </p:nvPr>
        </p:nvSpPr>
        <p:spPr>
          <a:xfrm>
            <a:off x="3352585" y="1768812"/>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0" name="Text Placeholder 20">
            <a:extLst>
              <a:ext uri="{FF2B5EF4-FFF2-40B4-BE49-F238E27FC236}">
                <a16:creationId xmlns:a16="http://schemas.microsoft.com/office/drawing/2014/main" id="{40DC720C-6E16-9375-28D1-9DD1546FE06A}"/>
              </a:ext>
            </a:extLst>
          </p:cNvPr>
          <p:cNvSpPr>
            <a:spLocks noGrp="1"/>
          </p:cNvSpPr>
          <p:nvPr>
            <p:ph type="body" idx="26" hasCustomPrompt="1"/>
          </p:nvPr>
        </p:nvSpPr>
        <p:spPr>
          <a:xfrm>
            <a:off x="6225745" y="1768812"/>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1" name="Plassholder for innhold 2">
            <a:extLst>
              <a:ext uri="{FF2B5EF4-FFF2-40B4-BE49-F238E27FC236}">
                <a16:creationId xmlns:a16="http://schemas.microsoft.com/office/drawing/2014/main" id="{E005784E-AB1E-F8CB-22F2-7045F2048478}"/>
              </a:ext>
            </a:extLst>
          </p:cNvPr>
          <p:cNvSpPr>
            <a:spLocks noGrp="1"/>
          </p:cNvSpPr>
          <p:nvPr>
            <p:ph idx="27"/>
          </p:nvPr>
        </p:nvSpPr>
        <p:spPr>
          <a:xfrm>
            <a:off x="479425" y="2550206"/>
            <a:ext cx="2613399" cy="1934355"/>
          </a:xfrm>
        </p:spPr>
        <p:txBody>
          <a:bodyPr/>
          <a:lstStyle>
            <a:lvl1pPr>
              <a:lnSpc>
                <a:spcPts val="2120"/>
              </a:lnSpc>
              <a:defRPr sz="1600">
                <a:solidFill>
                  <a:schemeClr val="tx1"/>
                </a:solidFill>
                <a:latin typeface="Montserrat" pitchFamily="2" charset="77"/>
              </a:defRPr>
            </a:lvl1pPr>
            <a:lvl2pPr>
              <a:lnSpc>
                <a:spcPts val="2120"/>
              </a:lnSpc>
              <a:defRPr sz="1600">
                <a:solidFill>
                  <a:schemeClr val="tx1"/>
                </a:solidFill>
                <a:latin typeface="Montserrat" pitchFamily="2" charset="77"/>
              </a:defRPr>
            </a:lvl2pPr>
            <a:lvl3pPr>
              <a:lnSpc>
                <a:spcPts val="2120"/>
              </a:lnSpc>
              <a:defRPr sz="1400">
                <a:solidFill>
                  <a:schemeClr val="tx1"/>
                </a:solidFill>
                <a:latin typeface="Montserrat" pitchFamily="2" charset="77"/>
              </a:defRPr>
            </a:lvl3pPr>
            <a:lvl4pPr>
              <a:lnSpc>
                <a:spcPts val="2120"/>
              </a:lnSpc>
              <a:defRPr sz="1200">
                <a:solidFill>
                  <a:schemeClr val="tx1"/>
                </a:solidFill>
                <a:latin typeface="Montserrat" pitchFamily="2" charset="77"/>
              </a:defRPr>
            </a:lvl4pPr>
            <a:lvl5pPr>
              <a:lnSpc>
                <a:spcPts val="2120"/>
              </a:lnSpc>
              <a:defRPr sz="120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2" name="Text Placeholder 20">
            <a:extLst>
              <a:ext uri="{FF2B5EF4-FFF2-40B4-BE49-F238E27FC236}">
                <a16:creationId xmlns:a16="http://schemas.microsoft.com/office/drawing/2014/main" id="{B127138D-FDDE-D4A5-9885-BDDF895631E6}"/>
              </a:ext>
            </a:extLst>
          </p:cNvPr>
          <p:cNvSpPr>
            <a:spLocks noGrp="1"/>
          </p:cNvSpPr>
          <p:nvPr>
            <p:ph type="body" idx="28" hasCustomPrompt="1"/>
          </p:nvPr>
        </p:nvSpPr>
        <p:spPr>
          <a:xfrm>
            <a:off x="9099176" y="1769784"/>
            <a:ext cx="2613399" cy="514331"/>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5" name="Picture 4" descr="A logo with red text&#10;&#10;Description automatically generated">
            <a:extLst>
              <a:ext uri="{FF2B5EF4-FFF2-40B4-BE49-F238E27FC236}">
                <a16:creationId xmlns:a16="http://schemas.microsoft.com/office/drawing/2014/main" id="{18A9DB5B-C866-3064-D314-9242317A159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8580588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with image gri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C048FE8A-8689-B14F-8013-19A8EDB4B45C}"/>
              </a:ext>
            </a:extLst>
          </p:cNvPr>
          <p:cNvSpPr>
            <a:spLocks noGrp="1"/>
          </p:cNvSpPr>
          <p:nvPr>
            <p:ph sz="half" idx="1"/>
          </p:nvPr>
        </p:nvSpPr>
        <p:spPr>
          <a:xfrm>
            <a:off x="479376" y="1756308"/>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8" name="Plassholder for innhold 2">
            <a:extLst>
              <a:ext uri="{FF2B5EF4-FFF2-40B4-BE49-F238E27FC236}">
                <a16:creationId xmlns:a16="http://schemas.microsoft.com/office/drawing/2014/main" id="{1F40347E-1EBB-A34D-98B4-BD613F55CF9D}"/>
              </a:ext>
            </a:extLst>
          </p:cNvPr>
          <p:cNvSpPr>
            <a:spLocks noGrp="1"/>
          </p:cNvSpPr>
          <p:nvPr>
            <p:ph sz="half" idx="13"/>
          </p:nvPr>
        </p:nvSpPr>
        <p:spPr>
          <a:xfrm>
            <a:off x="3352576" y="1756308"/>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9" name="Plassholder for innhold 2">
            <a:extLst>
              <a:ext uri="{FF2B5EF4-FFF2-40B4-BE49-F238E27FC236}">
                <a16:creationId xmlns:a16="http://schemas.microsoft.com/office/drawing/2014/main" id="{CF643CA5-28CC-0749-8582-79A15D9573DE}"/>
              </a:ext>
            </a:extLst>
          </p:cNvPr>
          <p:cNvSpPr>
            <a:spLocks noGrp="1"/>
          </p:cNvSpPr>
          <p:nvPr>
            <p:ph sz="half" idx="14"/>
          </p:nvPr>
        </p:nvSpPr>
        <p:spPr>
          <a:xfrm>
            <a:off x="6225776" y="1756309"/>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0" name="Plassholder for innhold 2">
            <a:extLst>
              <a:ext uri="{FF2B5EF4-FFF2-40B4-BE49-F238E27FC236}">
                <a16:creationId xmlns:a16="http://schemas.microsoft.com/office/drawing/2014/main" id="{241D183E-FEEB-F74D-BA79-B72451199EC5}"/>
              </a:ext>
            </a:extLst>
          </p:cNvPr>
          <p:cNvSpPr>
            <a:spLocks noGrp="1"/>
          </p:cNvSpPr>
          <p:nvPr>
            <p:ph sz="half" idx="15"/>
          </p:nvPr>
        </p:nvSpPr>
        <p:spPr>
          <a:xfrm>
            <a:off x="9098975" y="1756309"/>
            <a:ext cx="2613600" cy="21564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4" name="Plassholder for innhold 2">
            <a:extLst>
              <a:ext uri="{FF2B5EF4-FFF2-40B4-BE49-F238E27FC236}">
                <a16:creationId xmlns:a16="http://schemas.microsoft.com/office/drawing/2014/main" id="{1A3262AC-DA45-F74C-9853-DC8CE296C57D}"/>
              </a:ext>
            </a:extLst>
          </p:cNvPr>
          <p:cNvSpPr>
            <a:spLocks noGrp="1"/>
          </p:cNvSpPr>
          <p:nvPr>
            <p:ph sz="half" idx="19"/>
          </p:nvPr>
        </p:nvSpPr>
        <p:spPr>
          <a:xfrm>
            <a:off x="482691" y="4185287"/>
            <a:ext cx="2613600" cy="2156078"/>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5" name="Plassholder for innhold 2">
            <a:extLst>
              <a:ext uri="{FF2B5EF4-FFF2-40B4-BE49-F238E27FC236}">
                <a16:creationId xmlns:a16="http://schemas.microsoft.com/office/drawing/2014/main" id="{5A9388D7-632A-A246-9989-697F1A9B5A3E}"/>
              </a:ext>
            </a:extLst>
          </p:cNvPr>
          <p:cNvSpPr>
            <a:spLocks noGrp="1"/>
          </p:cNvSpPr>
          <p:nvPr>
            <p:ph sz="half" idx="20"/>
          </p:nvPr>
        </p:nvSpPr>
        <p:spPr>
          <a:xfrm>
            <a:off x="3354786" y="4185287"/>
            <a:ext cx="2613600" cy="2156078"/>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6" name="Plassholder for innhold 2">
            <a:extLst>
              <a:ext uri="{FF2B5EF4-FFF2-40B4-BE49-F238E27FC236}">
                <a16:creationId xmlns:a16="http://schemas.microsoft.com/office/drawing/2014/main" id="{F17AFC99-B87F-DF42-8B4D-8320AA6640FA}"/>
              </a:ext>
            </a:extLst>
          </p:cNvPr>
          <p:cNvSpPr>
            <a:spLocks noGrp="1"/>
          </p:cNvSpPr>
          <p:nvPr>
            <p:ph sz="half" idx="21"/>
          </p:nvPr>
        </p:nvSpPr>
        <p:spPr>
          <a:xfrm>
            <a:off x="6226881" y="4189863"/>
            <a:ext cx="2613600" cy="2151501"/>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7" name="Plassholder for innhold 2">
            <a:extLst>
              <a:ext uri="{FF2B5EF4-FFF2-40B4-BE49-F238E27FC236}">
                <a16:creationId xmlns:a16="http://schemas.microsoft.com/office/drawing/2014/main" id="{29DF26C5-F945-024F-8037-427DC7700C11}"/>
              </a:ext>
            </a:extLst>
          </p:cNvPr>
          <p:cNvSpPr>
            <a:spLocks noGrp="1"/>
          </p:cNvSpPr>
          <p:nvPr>
            <p:ph sz="half" idx="22"/>
          </p:nvPr>
        </p:nvSpPr>
        <p:spPr>
          <a:xfrm>
            <a:off x="9098975" y="4189863"/>
            <a:ext cx="2613600" cy="2151501"/>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2" name="Title 6">
            <a:extLst>
              <a:ext uri="{FF2B5EF4-FFF2-40B4-BE49-F238E27FC236}">
                <a16:creationId xmlns:a16="http://schemas.microsoft.com/office/drawing/2014/main" id="{F30EDE8E-2B0E-1AE9-A1AC-673350C733D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pic>
        <p:nvPicPr>
          <p:cNvPr id="4" name="Picture 3" descr="A logo with red text&#10;&#10;Description automatically generated">
            <a:extLst>
              <a:ext uri="{FF2B5EF4-FFF2-40B4-BE49-F238E27FC236}">
                <a16:creationId xmlns:a16="http://schemas.microsoft.com/office/drawing/2014/main" id="{EEE3B0D6-16FE-8F7E-6007-6506CED1460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039648256"/>
      </p:ext>
    </p:extLst>
  </p:cSld>
  <p:clrMapOvr>
    <a:masterClrMapping/>
  </p:clrMapOvr>
  <p:hf hdr="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itle with 4 content options">
    <p:spTree>
      <p:nvGrpSpPr>
        <p:cNvPr id="1" name=""/>
        <p:cNvGrpSpPr/>
        <p:nvPr/>
      </p:nvGrpSpPr>
      <p:grpSpPr>
        <a:xfrm>
          <a:off x="0" y="0"/>
          <a:ext cx="0" cy="0"/>
          <a:chOff x="0" y="0"/>
          <a:chExt cx="0" cy="0"/>
        </a:xfrm>
      </p:grpSpPr>
      <p:sp>
        <p:nvSpPr>
          <p:cNvPr id="18" name="Plassholder for innhold 2">
            <a:extLst>
              <a:ext uri="{FF2B5EF4-FFF2-40B4-BE49-F238E27FC236}">
                <a16:creationId xmlns:a16="http://schemas.microsoft.com/office/drawing/2014/main" id="{1A1D5C0F-B7AE-2137-ECE9-15F6B0C68A84}"/>
              </a:ext>
            </a:extLst>
          </p:cNvPr>
          <p:cNvSpPr>
            <a:spLocks noGrp="1"/>
          </p:cNvSpPr>
          <p:nvPr>
            <p:ph sz="half" idx="12"/>
          </p:nvPr>
        </p:nvSpPr>
        <p:spPr>
          <a:xfrm>
            <a:off x="479375" y="1756309"/>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9" name="Plassholder for innhold 2">
            <a:extLst>
              <a:ext uri="{FF2B5EF4-FFF2-40B4-BE49-F238E27FC236}">
                <a16:creationId xmlns:a16="http://schemas.microsoft.com/office/drawing/2014/main" id="{D4E1E265-0E79-6C11-1031-1F2905BAB057}"/>
              </a:ext>
            </a:extLst>
          </p:cNvPr>
          <p:cNvSpPr>
            <a:spLocks noGrp="1"/>
          </p:cNvSpPr>
          <p:nvPr>
            <p:ph sz="half" idx="19"/>
          </p:nvPr>
        </p:nvSpPr>
        <p:spPr>
          <a:xfrm>
            <a:off x="482690" y="4181364"/>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1" name="Plassholder for innhold 2">
            <a:extLst>
              <a:ext uri="{FF2B5EF4-FFF2-40B4-BE49-F238E27FC236}">
                <a16:creationId xmlns:a16="http://schemas.microsoft.com/office/drawing/2014/main" id="{AB757D22-AE98-11BA-BA2D-1AA6C5EB1034}"/>
              </a:ext>
            </a:extLst>
          </p:cNvPr>
          <p:cNvSpPr>
            <a:spLocks noGrp="1"/>
          </p:cNvSpPr>
          <p:nvPr>
            <p:ph sz="half" idx="20"/>
          </p:nvPr>
        </p:nvSpPr>
        <p:spPr>
          <a:xfrm>
            <a:off x="6336084" y="1756309"/>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22" name="Plassholder for innhold 2">
            <a:extLst>
              <a:ext uri="{FF2B5EF4-FFF2-40B4-BE49-F238E27FC236}">
                <a16:creationId xmlns:a16="http://schemas.microsoft.com/office/drawing/2014/main" id="{F74731C9-080C-AF67-3695-98B8204FE599}"/>
              </a:ext>
            </a:extLst>
          </p:cNvPr>
          <p:cNvSpPr>
            <a:spLocks noGrp="1"/>
          </p:cNvSpPr>
          <p:nvPr>
            <p:ph sz="half" idx="21"/>
          </p:nvPr>
        </p:nvSpPr>
        <p:spPr>
          <a:xfrm>
            <a:off x="6339399" y="4211463"/>
            <a:ext cx="5369911" cy="2129901"/>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pic>
        <p:nvPicPr>
          <p:cNvPr id="2" name="Picture 1" descr="A logo with red text&#10;&#10;Description automatically generated">
            <a:extLst>
              <a:ext uri="{FF2B5EF4-FFF2-40B4-BE49-F238E27FC236}">
                <a16:creationId xmlns:a16="http://schemas.microsoft.com/office/drawing/2014/main" id="{9319D825-677D-D8CD-B25A-04A92D08193D}"/>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9809684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itle and subtitle with 4 content options">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Text Placeholder 20">
            <a:extLst>
              <a:ext uri="{FF2B5EF4-FFF2-40B4-BE49-F238E27FC236}">
                <a16:creationId xmlns:a16="http://schemas.microsoft.com/office/drawing/2014/main" id="{AD56A510-1DCE-41D0-2DBA-95593579051F}"/>
              </a:ext>
            </a:extLst>
          </p:cNvPr>
          <p:cNvSpPr>
            <a:spLocks noGrp="1"/>
          </p:cNvSpPr>
          <p:nvPr>
            <p:ph type="body" idx="22" hasCustomPrompt="1"/>
          </p:nvPr>
        </p:nvSpPr>
        <p:spPr>
          <a:xfrm>
            <a:off x="477660" y="1768812"/>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2550206"/>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Text Placeholder 20">
            <a:extLst>
              <a:ext uri="{FF2B5EF4-FFF2-40B4-BE49-F238E27FC236}">
                <a16:creationId xmlns:a16="http://schemas.microsoft.com/office/drawing/2014/main" id="{87C15A66-3B06-AA18-2FD6-23F1379101B0}"/>
              </a:ext>
            </a:extLst>
          </p:cNvPr>
          <p:cNvSpPr>
            <a:spLocks noGrp="1"/>
          </p:cNvSpPr>
          <p:nvPr>
            <p:ph type="body" idx="24" hasCustomPrompt="1"/>
          </p:nvPr>
        </p:nvSpPr>
        <p:spPr>
          <a:xfrm>
            <a:off x="6337632" y="1768812"/>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7" name="Plassholder for innhold 2">
            <a:extLst>
              <a:ext uri="{FF2B5EF4-FFF2-40B4-BE49-F238E27FC236}">
                <a16:creationId xmlns:a16="http://schemas.microsoft.com/office/drawing/2014/main" id="{E33923F6-5339-5A4F-0C0C-2F48D295B9A8}"/>
              </a:ext>
            </a:extLst>
          </p:cNvPr>
          <p:cNvSpPr>
            <a:spLocks noGrp="1"/>
          </p:cNvSpPr>
          <p:nvPr>
            <p:ph idx="25"/>
          </p:nvPr>
        </p:nvSpPr>
        <p:spPr>
          <a:xfrm>
            <a:off x="6337633" y="2550206"/>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Text Placeholder 20">
            <a:extLst>
              <a:ext uri="{FF2B5EF4-FFF2-40B4-BE49-F238E27FC236}">
                <a16:creationId xmlns:a16="http://schemas.microsoft.com/office/drawing/2014/main" id="{864B5142-A6BF-08DC-9163-B2BFC392E32E}"/>
              </a:ext>
            </a:extLst>
          </p:cNvPr>
          <p:cNvSpPr>
            <a:spLocks noGrp="1"/>
          </p:cNvSpPr>
          <p:nvPr>
            <p:ph type="body" idx="26" hasCustomPrompt="1"/>
          </p:nvPr>
        </p:nvSpPr>
        <p:spPr>
          <a:xfrm>
            <a:off x="477660" y="4251067"/>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Plassholder for innhold 2">
            <a:extLst>
              <a:ext uri="{FF2B5EF4-FFF2-40B4-BE49-F238E27FC236}">
                <a16:creationId xmlns:a16="http://schemas.microsoft.com/office/drawing/2014/main" id="{2E02AE16-7BAA-C4B2-1637-E516F5674FFF}"/>
              </a:ext>
            </a:extLst>
          </p:cNvPr>
          <p:cNvSpPr>
            <a:spLocks noGrp="1"/>
          </p:cNvSpPr>
          <p:nvPr>
            <p:ph idx="27"/>
          </p:nvPr>
        </p:nvSpPr>
        <p:spPr>
          <a:xfrm>
            <a:off x="477660" y="5032461"/>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0" name="Text Placeholder 20">
            <a:extLst>
              <a:ext uri="{FF2B5EF4-FFF2-40B4-BE49-F238E27FC236}">
                <a16:creationId xmlns:a16="http://schemas.microsoft.com/office/drawing/2014/main" id="{F7F3C001-A5BF-843D-CA3D-1D7965B359AF}"/>
              </a:ext>
            </a:extLst>
          </p:cNvPr>
          <p:cNvSpPr>
            <a:spLocks noGrp="1"/>
          </p:cNvSpPr>
          <p:nvPr>
            <p:ph type="body" idx="28" hasCustomPrompt="1"/>
          </p:nvPr>
        </p:nvSpPr>
        <p:spPr>
          <a:xfrm>
            <a:off x="6337632" y="4251067"/>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1" name="Plassholder for innhold 2">
            <a:extLst>
              <a:ext uri="{FF2B5EF4-FFF2-40B4-BE49-F238E27FC236}">
                <a16:creationId xmlns:a16="http://schemas.microsoft.com/office/drawing/2014/main" id="{4F801815-018D-E2D4-3E53-DFE9C10C5D26}"/>
              </a:ext>
            </a:extLst>
          </p:cNvPr>
          <p:cNvSpPr>
            <a:spLocks noGrp="1"/>
          </p:cNvSpPr>
          <p:nvPr>
            <p:ph idx="29"/>
          </p:nvPr>
        </p:nvSpPr>
        <p:spPr>
          <a:xfrm>
            <a:off x="6337632" y="5032461"/>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a:p>
        </p:txBody>
      </p:sp>
      <p:pic>
        <p:nvPicPr>
          <p:cNvPr id="12" name="Picture 11" descr="A logo with red text&#10;&#10;Description automatically generated">
            <a:extLst>
              <a:ext uri="{FF2B5EF4-FFF2-40B4-BE49-F238E27FC236}">
                <a16:creationId xmlns:a16="http://schemas.microsoft.com/office/drawing/2014/main" id="{1BB60232-3C33-3216-1D94-D609D0CB55D3}"/>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3327498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Title with 2 content and illustration">
    <p:spTree>
      <p:nvGrpSpPr>
        <p:cNvPr id="1" name=""/>
        <p:cNvGrpSpPr/>
        <p:nvPr/>
      </p:nvGrpSpPr>
      <p:grpSpPr>
        <a:xfrm>
          <a:off x="0" y="0"/>
          <a:ext cx="0" cy="0"/>
          <a:chOff x="0" y="0"/>
          <a:chExt cx="0" cy="0"/>
        </a:xfrm>
      </p:grpSpPr>
      <p:sp>
        <p:nvSpPr>
          <p:cNvPr id="9" name="Plassholder for innhold 2">
            <a:extLst>
              <a:ext uri="{FF2B5EF4-FFF2-40B4-BE49-F238E27FC236}">
                <a16:creationId xmlns:a16="http://schemas.microsoft.com/office/drawing/2014/main" id="{2E02AE16-7BAA-C4B2-1637-E516F5674FFF}"/>
              </a:ext>
            </a:extLst>
          </p:cNvPr>
          <p:cNvSpPr>
            <a:spLocks noGrp="1"/>
          </p:cNvSpPr>
          <p:nvPr>
            <p:ph idx="27"/>
          </p:nvPr>
        </p:nvSpPr>
        <p:spPr>
          <a:xfrm>
            <a:off x="477659" y="4251067"/>
            <a:ext cx="5612891" cy="209029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1768812"/>
            <a:ext cx="5612890" cy="209029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a:p>
        </p:txBody>
      </p:sp>
      <p:grpSp>
        <p:nvGrpSpPr>
          <p:cNvPr id="21" name="Group 20">
            <a:extLst>
              <a:ext uri="{FF2B5EF4-FFF2-40B4-BE49-F238E27FC236}">
                <a16:creationId xmlns:a16="http://schemas.microsoft.com/office/drawing/2014/main" id="{A03AF021-E2D9-56DA-3C79-40D4A118C44D}"/>
              </a:ext>
            </a:extLst>
          </p:cNvPr>
          <p:cNvGrpSpPr/>
          <p:nvPr userDrawn="1"/>
        </p:nvGrpSpPr>
        <p:grpSpPr>
          <a:xfrm>
            <a:off x="7308852" y="1816656"/>
            <a:ext cx="4883148" cy="4790947"/>
            <a:chOff x="7308852" y="2185988"/>
            <a:chExt cx="4883148" cy="4790947"/>
          </a:xfrm>
        </p:grpSpPr>
        <p:pic>
          <p:nvPicPr>
            <p:cNvPr id="19" name="Picture 18" descr="A picture containing dark, night sky&#10;&#10;Description automatically generated">
              <a:extLst>
                <a:ext uri="{FF2B5EF4-FFF2-40B4-BE49-F238E27FC236}">
                  <a16:creationId xmlns:a16="http://schemas.microsoft.com/office/drawing/2014/main" id="{22707D9F-A843-6ADF-7316-D909E5036FB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430400" y="2438400"/>
              <a:ext cx="4761600" cy="4538535"/>
            </a:xfrm>
            <a:prstGeom prst="rect">
              <a:avLst/>
            </a:prstGeom>
          </p:spPr>
        </p:pic>
        <p:pic>
          <p:nvPicPr>
            <p:cNvPr id="20" name="Graphic 19">
              <a:extLst>
                <a:ext uri="{FF2B5EF4-FFF2-40B4-BE49-F238E27FC236}">
                  <a16:creationId xmlns:a16="http://schemas.microsoft.com/office/drawing/2014/main" id="{92583A2B-6FDC-BC1D-935E-A6BF78CBC7FD}"/>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308852" y="2185988"/>
              <a:ext cx="4262947" cy="4165508"/>
            </a:xfrm>
            <a:prstGeom prst="rect">
              <a:avLst/>
            </a:prstGeom>
          </p:spPr>
        </p:pic>
      </p:grpSp>
      <p:pic>
        <p:nvPicPr>
          <p:cNvPr id="4" name="Picture 3" descr="A logo with red text&#10;&#10;Description automatically generated">
            <a:extLst>
              <a:ext uri="{FF2B5EF4-FFF2-40B4-BE49-F238E27FC236}">
                <a16:creationId xmlns:a16="http://schemas.microsoft.com/office/drawing/2014/main" id="{FD2CC1D8-73BA-E94D-C82D-E27D5F22BEBF}"/>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505650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itle, subtitle with 2 content and illustration">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Text Placeholder 20">
            <a:extLst>
              <a:ext uri="{FF2B5EF4-FFF2-40B4-BE49-F238E27FC236}">
                <a16:creationId xmlns:a16="http://schemas.microsoft.com/office/drawing/2014/main" id="{AD56A510-1DCE-41D0-2DBA-95593579051F}"/>
              </a:ext>
            </a:extLst>
          </p:cNvPr>
          <p:cNvSpPr>
            <a:spLocks noGrp="1"/>
          </p:cNvSpPr>
          <p:nvPr>
            <p:ph type="body" idx="22" hasCustomPrompt="1"/>
          </p:nvPr>
        </p:nvSpPr>
        <p:spPr>
          <a:xfrm>
            <a:off x="477659" y="1768812"/>
            <a:ext cx="5614731"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2550206"/>
            <a:ext cx="5612890" cy="1308904"/>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Text Placeholder 20">
            <a:extLst>
              <a:ext uri="{FF2B5EF4-FFF2-40B4-BE49-F238E27FC236}">
                <a16:creationId xmlns:a16="http://schemas.microsoft.com/office/drawing/2014/main" id="{864B5142-A6BF-08DC-9163-B2BFC392E32E}"/>
              </a:ext>
            </a:extLst>
          </p:cNvPr>
          <p:cNvSpPr>
            <a:spLocks noGrp="1"/>
          </p:cNvSpPr>
          <p:nvPr>
            <p:ph type="body" idx="26" hasCustomPrompt="1"/>
          </p:nvPr>
        </p:nvSpPr>
        <p:spPr>
          <a:xfrm>
            <a:off x="477660" y="4251067"/>
            <a:ext cx="561473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Plassholder for innhold 2">
            <a:extLst>
              <a:ext uri="{FF2B5EF4-FFF2-40B4-BE49-F238E27FC236}">
                <a16:creationId xmlns:a16="http://schemas.microsoft.com/office/drawing/2014/main" id="{2E02AE16-7BAA-C4B2-1637-E516F5674FFF}"/>
              </a:ext>
            </a:extLst>
          </p:cNvPr>
          <p:cNvSpPr>
            <a:spLocks noGrp="1"/>
          </p:cNvSpPr>
          <p:nvPr>
            <p:ph idx="27"/>
          </p:nvPr>
        </p:nvSpPr>
        <p:spPr>
          <a:xfrm>
            <a:off x="477659" y="5074027"/>
            <a:ext cx="5612891" cy="126733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a:p>
        </p:txBody>
      </p:sp>
      <p:grpSp>
        <p:nvGrpSpPr>
          <p:cNvPr id="21" name="Group 20">
            <a:extLst>
              <a:ext uri="{FF2B5EF4-FFF2-40B4-BE49-F238E27FC236}">
                <a16:creationId xmlns:a16="http://schemas.microsoft.com/office/drawing/2014/main" id="{A03AF021-E2D9-56DA-3C79-40D4A118C44D}"/>
              </a:ext>
            </a:extLst>
          </p:cNvPr>
          <p:cNvGrpSpPr/>
          <p:nvPr userDrawn="1"/>
        </p:nvGrpSpPr>
        <p:grpSpPr>
          <a:xfrm>
            <a:off x="7308852" y="1816656"/>
            <a:ext cx="4883148" cy="4790947"/>
            <a:chOff x="7308852" y="2185988"/>
            <a:chExt cx="4883148" cy="4790947"/>
          </a:xfrm>
        </p:grpSpPr>
        <p:pic>
          <p:nvPicPr>
            <p:cNvPr id="20" name="Graphic 19">
              <a:extLst>
                <a:ext uri="{FF2B5EF4-FFF2-40B4-BE49-F238E27FC236}">
                  <a16:creationId xmlns:a16="http://schemas.microsoft.com/office/drawing/2014/main" id="{92583A2B-6FDC-BC1D-935E-A6BF78CBC7FD}"/>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7308852" y="2185988"/>
              <a:ext cx="4262947" cy="4165508"/>
            </a:xfrm>
            <a:prstGeom prst="rect">
              <a:avLst/>
            </a:prstGeom>
          </p:spPr>
        </p:pic>
        <p:pic>
          <p:nvPicPr>
            <p:cNvPr id="19" name="Picture 18" descr="A picture containing dark, night sky&#10;&#10;Description automatically generated">
              <a:extLst>
                <a:ext uri="{FF2B5EF4-FFF2-40B4-BE49-F238E27FC236}">
                  <a16:creationId xmlns:a16="http://schemas.microsoft.com/office/drawing/2014/main" id="{22707D9F-A843-6ADF-7316-D909E5036FB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430400" y="2438400"/>
              <a:ext cx="4761600" cy="4538535"/>
            </a:xfrm>
            <a:prstGeom prst="rect">
              <a:avLst/>
            </a:prstGeom>
          </p:spPr>
        </p:pic>
      </p:grpSp>
      <p:pic>
        <p:nvPicPr>
          <p:cNvPr id="6" name="Picture 5" descr="A logo with red text&#10;&#10;Description automatically generated">
            <a:extLst>
              <a:ext uri="{FF2B5EF4-FFF2-40B4-BE49-F238E27FC236}">
                <a16:creationId xmlns:a16="http://schemas.microsoft.com/office/drawing/2014/main" id="{193E7C4E-6A50-F3A8-A457-61D83F5BA29E}"/>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061675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14C9BB-B186-DCCA-946B-D1B2815B92F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3" name="Text Placeholder 20">
            <a:extLst>
              <a:ext uri="{FF2B5EF4-FFF2-40B4-BE49-F238E27FC236}">
                <a16:creationId xmlns:a16="http://schemas.microsoft.com/office/drawing/2014/main" id="{17D2F307-621D-080D-D3D8-7D34B5B63EAF}"/>
              </a:ext>
            </a:extLst>
          </p:cNvPr>
          <p:cNvSpPr>
            <a:spLocks noGrp="1"/>
          </p:cNvSpPr>
          <p:nvPr>
            <p:ph type="body" idx="20" hasCustomPrompt="1"/>
          </p:nvPr>
        </p:nvSpPr>
        <p:spPr>
          <a:xfrm>
            <a:off x="479424" y="1768812"/>
            <a:ext cx="1123314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 name="Plassholder for innhold 2">
            <a:extLst>
              <a:ext uri="{FF2B5EF4-FFF2-40B4-BE49-F238E27FC236}">
                <a16:creationId xmlns:a16="http://schemas.microsoft.com/office/drawing/2014/main" id="{04E44CCC-E53B-C816-0AF6-A82E41696FE1}"/>
              </a:ext>
            </a:extLst>
          </p:cNvPr>
          <p:cNvSpPr>
            <a:spLocks noGrp="1"/>
          </p:cNvSpPr>
          <p:nvPr>
            <p:ph idx="10"/>
          </p:nvPr>
        </p:nvSpPr>
        <p:spPr>
          <a:xfrm>
            <a:off x="479425" y="2550206"/>
            <a:ext cx="11229467" cy="3791158"/>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429282851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 2 text content and 1 graph">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42AC6519-EFC7-439F-2B40-CFDF814F807E}"/>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6" name="Plassholder for innhold 2">
            <a:extLst>
              <a:ext uri="{FF2B5EF4-FFF2-40B4-BE49-F238E27FC236}">
                <a16:creationId xmlns:a16="http://schemas.microsoft.com/office/drawing/2014/main" id="{E4F4194F-33DE-1BF0-6B64-71BD09D794DC}"/>
              </a:ext>
            </a:extLst>
          </p:cNvPr>
          <p:cNvSpPr>
            <a:spLocks noGrp="1"/>
          </p:cNvSpPr>
          <p:nvPr>
            <p:ph sz="half" idx="12"/>
          </p:nvPr>
        </p:nvSpPr>
        <p:spPr>
          <a:xfrm>
            <a:off x="479375" y="1756309"/>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8" name="Plassholder for innhold 2">
            <a:extLst>
              <a:ext uri="{FF2B5EF4-FFF2-40B4-BE49-F238E27FC236}">
                <a16:creationId xmlns:a16="http://schemas.microsoft.com/office/drawing/2014/main" id="{AAB54217-BC7E-2794-F68A-19DA9C95C2A5}"/>
              </a:ext>
            </a:extLst>
          </p:cNvPr>
          <p:cNvSpPr>
            <a:spLocks noGrp="1"/>
          </p:cNvSpPr>
          <p:nvPr>
            <p:ph sz="half" idx="19"/>
          </p:nvPr>
        </p:nvSpPr>
        <p:spPr>
          <a:xfrm>
            <a:off x="482690" y="4181365"/>
            <a:ext cx="5369911" cy="216000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0" name="Plassholder for innhold 2">
            <a:extLst>
              <a:ext uri="{FF2B5EF4-FFF2-40B4-BE49-F238E27FC236}">
                <a16:creationId xmlns:a16="http://schemas.microsoft.com/office/drawing/2014/main" id="{C2B60A81-B129-7C61-DAE5-B037D0104F81}"/>
              </a:ext>
            </a:extLst>
          </p:cNvPr>
          <p:cNvSpPr>
            <a:spLocks noGrp="1"/>
          </p:cNvSpPr>
          <p:nvPr>
            <p:ph sz="half" idx="20"/>
          </p:nvPr>
        </p:nvSpPr>
        <p:spPr>
          <a:xfrm>
            <a:off x="6336084" y="1756308"/>
            <a:ext cx="5369911" cy="4585055"/>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pic>
        <p:nvPicPr>
          <p:cNvPr id="2" name="Picture 1" descr="A logo with red text&#10;&#10;Description automatically generated">
            <a:extLst>
              <a:ext uri="{FF2B5EF4-FFF2-40B4-BE49-F238E27FC236}">
                <a16:creationId xmlns:a16="http://schemas.microsoft.com/office/drawing/2014/main" id="{54C116FC-E6E6-7961-C856-BD546ECFE50D}"/>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461160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 text and 2 picture">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42AC6519-EFC7-439F-2B40-CFDF814F807E}"/>
              </a:ext>
            </a:extLst>
          </p:cNvPr>
          <p:cNvSpPr>
            <a:spLocks noGrp="1"/>
          </p:cNvSpPr>
          <p:nvPr>
            <p:ph type="title" hasCustomPrompt="1"/>
          </p:nvPr>
        </p:nvSpPr>
        <p:spPr>
          <a:xfrm>
            <a:off x="479425" y="441900"/>
            <a:ext cx="5369861" cy="1019255"/>
          </a:xfrm>
        </p:spPr>
        <p:txBody>
          <a:bodyPr/>
          <a:lstStyle>
            <a:lvl1pPr>
              <a:defRPr sz="2400" cap="all" baseline="0"/>
            </a:lvl1pPr>
          </a:lstStyle>
          <a:p>
            <a:r>
              <a:rPr lang="en-GB"/>
              <a:t>CLICK TO EDIT MASTER TITLE STYLE</a:t>
            </a:r>
            <a:endParaRPr lang="en-US"/>
          </a:p>
        </p:txBody>
      </p:sp>
      <p:sp>
        <p:nvSpPr>
          <p:cNvPr id="6" name="Plassholder for innhold 2">
            <a:extLst>
              <a:ext uri="{FF2B5EF4-FFF2-40B4-BE49-F238E27FC236}">
                <a16:creationId xmlns:a16="http://schemas.microsoft.com/office/drawing/2014/main" id="{E4F4194F-33DE-1BF0-6B64-71BD09D794DC}"/>
              </a:ext>
            </a:extLst>
          </p:cNvPr>
          <p:cNvSpPr>
            <a:spLocks noGrp="1"/>
          </p:cNvSpPr>
          <p:nvPr>
            <p:ph sz="half" idx="12"/>
          </p:nvPr>
        </p:nvSpPr>
        <p:spPr>
          <a:xfrm>
            <a:off x="479375" y="1756308"/>
            <a:ext cx="5369911" cy="4585055"/>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2" name="Text Placeholder 20">
            <a:extLst>
              <a:ext uri="{FF2B5EF4-FFF2-40B4-BE49-F238E27FC236}">
                <a16:creationId xmlns:a16="http://schemas.microsoft.com/office/drawing/2014/main" id="{FA2E1B1F-C3E1-4BBE-C194-B585AD5611B7}"/>
              </a:ext>
            </a:extLst>
          </p:cNvPr>
          <p:cNvSpPr>
            <a:spLocks noGrp="1"/>
          </p:cNvSpPr>
          <p:nvPr>
            <p:ph type="body" idx="24" hasCustomPrompt="1"/>
          </p:nvPr>
        </p:nvSpPr>
        <p:spPr>
          <a:xfrm>
            <a:off x="6337632" y="441900"/>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 name="Plassholder for innhold 2">
            <a:extLst>
              <a:ext uri="{FF2B5EF4-FFF2-40B4-BE49-F238E27FC236}">
                <a16:creationId xmlns:a16="http://schemas.microsoft.com/office/drawing/2014/main" id="{4E96FBEE-1713-752A-F8E4-78E6FED84A87}"/>
              </a:ext>
            </a:extLst>
          </p:cNvPr>
          <p:cNvSpPr>
            <a:spLocks noGrp="1"/>
          </p:cNvSpPr>
          <p:nvPr>
            <p:ph idx="25"/>
          </p:nvPr>
        </p:nvSpPr>
        <p:spPr>
          <a:xfrm>
            <a:off x="6337633" y="1217618"/>
            <a:ext cx="5373180" cy="2030549"/>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4" name="Text Placeholder 20">
            <a:extLst>
              <a:ext uri="{FF2B5EF4-FFF2-40B4-BE49-F238E27FC236}">
                <a16:creationId xmlns:a16="http://schemas.microsoft.com/office/drawing/2014/main" id="{43ACEA4A-7F52-29B4-A59D-A9A40DC2BCDF}"/>
              </a:ext>
            </a:extLst>
          </p:cNvPr>
          <p:cNvSpPr>
            <a:spLocks noGrp="1"/>
          </p:cNvSpPr>
          <p:nvPr>
            <p:ph type="body" idx="28" hasCustomPrompt="1"/>
          </p:nvPr>
        </p:nvSpPr>
        <p:spPr>
          <a:xfrm>
            <a:off x="6337632" y="3535096"/>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7" name="Plassholder for innhold 2">
            <a:extLst>
              <a:ext uri="{FF2B5EF4-FFF2-40B4-BE49-F238E27FC236}">
                <a16:creationId xmlns:a16="http://schemas.microsoft.com/office/drawing/2014/main" id="{1756EB52-C798-44E7-B70C-FD7B1421E0D7}"/>
              </a:ext>
            </a:extLst>
          </p:cNvPr>
          <p:cNvSpPr>
            <a:spLocks noGrp="1"/>
          </p:cNvSpPr>
          <p:nvPr>
            <p:ph idx="29"/>
          </p:nvPr>
        </p:nvSpPr>
        <p:spPr>
          <a:xfrm>
            <a:off x="6337632" y="4322798"/>
            <a:ext cx="5373180" cy="2018566"/>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8" name="Picture 7" descr="A logo with red text&#10;&#10;Description automatically generated">
            <a:extLst>
              <a:ext uri="{FF2B5EF4-FFF2-40B4-BE49-F238E27FC236}">
                <a16:creationId xmlns:a16="http://schemas.microsoft.com/office/drawing/2014/main" id="{31575B49-82BE-3A1E-FB73-D878FA6641EB}"/>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7117341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Alternative title, text and 2 image">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42AC6519-EFC7-439F-2B40-CFDF814F807E}"/>
              </a:ext>
            </a:extLst>
          </p:cNvPr>
          <p:cNvSpPr>
            <a:spLocks noGrp="1"/>
          </p:cNvSpPr>
          <p:nvPr>
            <p:ph type="title" hasCustomPrompt="1"/>
          </p:nvPr>
        </p:nvSpPr>
        <p:spPr>
          <a:xfrm>
            <a:off x="479425" y="441900"/>
            <a:ext cx="11231387" cy="1019255"/>
          </a:xfrm>
        </p:spPr>
        <p:txBody>
          <a:bodyPr/>
          <a:lstStyle>
            <a:lvl1pPr>
              <a:defRPr sz="2400" cap="all" baseline="0"/>
            </a:lvl1pPr>
          </a:lstStyle>
          <a:p>
            <a:r>
              <a:rPr lang="en-GB"/>
              <a:t>CLICK TO EDIT MASTER TITLE STYLE</a:t>
            </a:r>
            <a:endParaRPr lang="en-US"/>
          </a:p>
        </p:txBody>
      </p:sp>
      <p:sp>
        <p:nvSpPr>
          <p:cNvPr id="6" name="Plassholder for innhold 2">
            <a:extLst>
              <a:ext uri="{FF2B5EF4-FFF2-40B4-BE49-F238E27FC236}">
                <a16:creationId xmlns:a16="http://schemas.microsoft.com/office/drawing/2014/main" id="{E4F4194F-33DE-1BF0-6B64-71BD09D794DC}"/>
              </a:ext>
            </a:extLst>
          </p:cNvPr>
          <p:cNvSpPr>
            <a:spLocks noGrp="1"/>
          </p:cNvSpPr>
          <p:nvPr>
            <p:ph sz="half" idx="12"/>
          </p:nvPr>
        </p:nvSpPr>
        <p:spPr>
          <a:xfrm>
            <a:off x="479375" y="1756308"/>
            <a:ext cx="5369911" cy="4585055"/>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6" name="Text Placeholder 20">
            <a:extLst>
              <a:ext uri="{FF2B5EF4-FFF2-40B4-BE49-F238E27FC236}">
                <a16:creationId xmlns:a16="http://schemas.microsoft.com/office/drawing/2014/main" id="{348CBB34-5954-0933-D0D5-BD5F58E600CB}"/>
              </a:ext>
            </a:extLst>
          </p:cNvPr>
          <p:cNvSpPr>
            <a:spLocks noGrp="1"/>
          </p:cNvSpPr>
          <p:nvPr>
            <p:ph type="body" idx="24" hasCustomPrompt="1"/>
          </p:nvPr>
        </p:nvSpPr>
        <p:spPr>
          <a:xfrm>
            <a:off x="6337632" y="1768812"/>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7" name="Plassholder for innhold 2">
            <a:extLst>
              <a:ext uri="{FF2B5EF4-FFF2-40B4-BE49-F238E27FC236}">
                <a16:creationId xmlns:a16="http://schemas.microsoft.com/office/drawing/2014/main" id="{AB4DD175-6171-AA94-04B3-3E87758719E3}"/>
              </a:ext>
            </a:extLst>
          </p:cNvPr>
          <p:cNvSpPr>
            <a:spLocks noGrp="1"/>
          </p:cNvSpPr>
          <p:nvPr>
            <p:ph idx="25"/>
          </p:nvPr>
        </p:nvSpPr>
        <p:spPr>
          <a:xfrm>
            <a:off x="6337633" y="2550206"/>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18" name="Text Placeholder 20">
            <a:extLst>
              <a:ext uri="{FF2B5EF4-FFF2-40B4-BE49-F238E27FC236}">
                <a16:creationId xmlns:a16="http://schemas.microsoft.com/office/drawing/2014/main" id="{2401B9FF-7F6F-CCB3-D113-78A5854CF2F2}"/>
              </a:ext>
            </a:extLst>
          </p:cNvPr>
          <p:cNvSpPr>
            <a:spLocks noGrp="1"/>
          </p:cNvSpPr>
          <p:nvPr>
            <p:ph type="body" idx="28" hasCustomPrompt="1"/>
          </p:nvPr>
        </p:nvSpPr>
        <p:spPr>
          <a:xfrm>
            <a:off x="6337632" y="4251067"/>
            <a:ext cx="5374942"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9" name="Plassholder for innhold 2">
            <a:extLst>
              <a:ext uri="{FF2B5EF4-FFF2-40B4-BE49-F238E27FC236}">
                <a16:creationId xmlns:a16="http://schemas.microsoft.com/office/drawing/2014/main" id="{D6C39587-6736-FE95-D2B2-BEABE73DF629}"/>
              </a:ext>
            </a:extLst>
          </p:cNvPr>
          <p:cNvSpPr>
            <a:spLocks noGrp="1"/>
          </p:cNvSpPr>
          <p:nvPr>
            <p:ph idx="29"/>
          </p:nvPr>
        </p:nvSpPr>
        <p:spPr>
          <a:xfrm>
            <a:off x="6337632" y="5032461"/>
            <a:ext cx="5373180" cy="1308903"/>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2" name="Picture 1" descr="A logo with red text&#10;&#10;Description automatically generated">
            <a:extLst>
              <a:ext uri="{FF2B5EF4-FFF2-40B4-BE49-F238E27FC236}">
                <a16:creationId xmlns:a16="http://schemas.microsoft.com/office/drawing/2014/main" id="{130CA3E2-06E6-A1FE-B00A-B58982C91CE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8567500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Data visualisation x2">
    <p:spTree>
      <p:nvGrpSpPr>
        <p:cNvPr id="1" name=""/>
        <p:cNvGrpSpPr/>
        <p:nvPr/>
      </p:nvGrpSpPr>
      <p:grpSpPr>
        <a:xfrm>
          <a:off x="0" y="0"/>
          <a:ext cx="0" cy="0"/>
          <a:chOff x="0" y="0"/>
          <a:chExt cx="0" cy="0"/>
        </a:xfrm>
      </p:grpSpPr>
      <p:pic>
        <p:nvPicPr>
          <p:cNvPr id="8" name="Picture 7" descr="A black background with a black square&#10;&#10;Description automatically generated">
            <a:extLst>
              <a:ext uri="{FF2B5EF4-FFF2-40B4-BE49-F238E27FC236}">
                <a16:creationId xmlns:a16="http://schemas.microsoft.com/office/drawing/2014/main" id="{7444B681-9575-6FC5-3C87-96B3F6181B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25594" y="4235966"/>
            <a:ext cx="21500825" cy="3257700"/>
          </a:xfrm>
          <a:prstGeom prst="rect">
            <a:avLst/>
          </a:prstGeom>
        </p:spPr>
      </p:pic>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79425" y="1761937"/>
            <a:ext cx="7382228" cy="3257700"/>
          </a:xfrm>
        </p:spPr>
        <p:txBody>
          <a:bodyPr>
            <a:normAutofit/>
          </a:bodyPr>
          <a:lstStyle>
            <a:lvl1pPr marL="0" indent="0">
              <a:lnSpc>
                <a:spcPts val="2420"/>
              </a:lnSpc>
              <a:buNone/>
              <a:defRPr sz="1800">
                <a:solidFill>
                  <a:schemeClr val="tx1"/>
                </a:solidFill>
                <a:latin typeface="Montserrat" pitchFamily="2" charset="77"/>
              </a:defRPr>
            </a:lvl1pPr>
            <a:lvl2pPr marL="742950" indent="-285750">
              <a:lnSpc>
                <a:spcPct val="100000"/>
              </a:lnSpc>
              <a:buFont typeface="Arial" panose="020B0604020202020204" pitchFamily="34" charset="0"/>
              <a:buChar char="•"/>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GB"/>
              <a:t>Click to edit Master text styles</a:t>
            </a:r>
          </a:p>
        </p:txBody>
      </p:sp>
      <p:sp>
        <p:nvSpPr>
          <p:cNvPr id="9" name="TextBox 8">
            <a:extLst>
              <a:ext uri="{FF2B5EF4-FFF2-40B4-BE49-F238E27FC236}">
                <a16:creationId xmlns:a16="http://schemas.microsoft.com/office/drawing/2014/main" id="{1375D34B-6561-44DA-DB69-5A42F9D1912B}"/>
              </a:ext>
            </a:extLst>
          </p:cNvPr>
          <p:cNvSpPr txBox="1"/>
          <p:nvPr userDrawn="1"/>
        </p:nvSpPr>
        <p:spPr>
          <a:xfrm>
            <a:off x="14859000" y="4051300"/>
            <a:ext cx="184731" cy="369332"/>
          </a:xfrm>
          <a:prstGeom prst="rect">
            <a:avLst/>
          </a:prstGeom>
          <a:noFill/>
        </p:spPr>
        <p:txBody>
          <a:bodyPr wrap="none" rtlCol="0">
            <a:spAutoFit/>
          </a:bodyPr>
          <a:lstStyle/>
          <a:p>
            <a:endParaRPr lang="en-US"/>
          </a:p>
        </p:txBody>
      </p:sp>
      <p:sp>
        <p:nvSpPr>
          <p:cNvPr id="11" name="Plassholder for innhold 2">
            <a:extLst>
              <a:ext uri="{FF2B5EF4-FFF2-40B4-BE49-F238E27FC236}">
                <a16:creationId xmlns:a16="http://schemas.microsoft.com/office/drawing/2014/main" id="{32BA10E8-8D2B-AD2D-BD48-DA154419BA2A}"/>
              </a:ext>
            </a:extLst>
          </p:cNvPr>
          <p:cNvSpPr>
            <a:spLocks noGrp="1"/>
          </p:cNvSpPr>
          <p:nvPr>
            <p:ph idx="30" hasCustomPrompt="1"/>
          </p:nvPr>
        </p:nvSpPr>
        <p:spPr>
          <a:xfrm>
            <a:off x="479426"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18" name="Title 6">
            <a:extLst>
              <a:ext uri="{FF2B5EF4-FFF2-40B4-BE49-F238E27FC236}">
                <a16:creationId xmlns:a16="http://schemas.microsoft.com/office/drawing/2014/main" id="{4D839894-CE51-0D00-1FD9-7319BE3082FC}"/>
              </a:ext>
            </a:extLst>
          </p:cNvPr>
          <p:cNvSpPr>
            <a:spLocks noGrp="1"/>
          </p:cNvSpPr>
          <p:nvPr>
            <p:ph type="title" hasCustomPrompt="1"/>
          </p:nvPr>
        </p:nvSpPr>
        <p:spPr>
          <a:xfrm>
            <a:off x="479425" y="441900"/>
            <a:ext cx="11231387" cy="1019255"/>
          </a:xfrm>
        </p:spPr>
        <p:txBody>
          <a:bodyPr/>
          <a:lstStyle>
            <a:lvl1pPr>
              <a:defRPr sz="2400" cap="all" baseline="0"/>
            </a:lvl1pPr>
          </a:lstStyle>
          <a:p>
            <a:r>
              <a:rPr lang="en-GB"/>
              <a:t>CLICK TO EDIT MASTER TITLE STYLE</a:t>
            </a:r>
            <a:endParaRPr lang="en-US"/>
          </a:p>
        </p:txBody>
      </p:sp>
      <p:sp>
        <p:nvSpPr>
          <p:cNvPr id="2" name="Text Placeholder 20">
            <a:extLst>
              <a:ext uri="{FF2B5EF4-FFF2-40B4-BE49-F238E27FC236}">
                <a16:creationId xmlns:a16="http://schemas.microsoft.com/office/drawing/2014/main" id="{799E3CF4-14D9-C052-14D3-57F0858F07C2}"/>
              </a:ext>
            </a:extLst>
          </p:cNvPr>
          <p:cNvSpPr>
            <a:spLocks noGrp="1"/>
          </p:cNvSpPr>
          <p:nvPr>
            <p:ph type="body" idx="22" hasCustomPrompt="1"/>
          </p:nvPr>
        </p:nvSpPr>
        <p:spPr>
          <a:xfrm>
            <a:off x="8181173" y="1768811"/>
            <a:ext cx="3531401" cy="121554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 name="Text Placeholder 20">
            <a:extLst>
              <a:ext uri="{FF2B5EF4-FFF2-40B4-BE49-F238E27FC236}">
                <a16:creationId xmlns:a16="http://schemas.microsoft.com/office/drawing/2014/main" id="{FDEF7085-36CA-5766-D4DA-EC7A5D0E21F7}"/>
              </a:ext>
            </a:extLst>
          </p:cNvPr>
          <p:cNvSpPr>
            <a:spLocks noGrp="1"/>
          </p:cNvSpPr>
          <p:nvPr>
            <p:ph type="body" idx="31" hasCustomPrompt="1"/>
          </p:nvPr>
        </p:nvSpPr>
        <p:spPr>
          <a:xfrm>
            <a:off x="8181173" y="4044798"/>
            <a:ext cx="1940727" cy="97483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 name="Plassholder for innhold 2">
            <a:extLst>
              <a:ext uri="{FF2B5EF4-FFF2-40B4-BE49-F238E27FC236}">
                <a16:creationId xmlns:a16="http://schemas.microsoft.com/office/drawing/2014/main" id="{0B9E1280-3330-F4CB-506D-B9D3CE2574B5}"/>
              </a:ext>
            </a:extLst>
          </p:cNvPr>
          <p:cNvSpPr>
            <a:spLocks noGrp="1"/>
          </p:cNvSpPr>
          <p:nvPr>
            <p:ph idx="23"/>
          </p:nvPr>
        </p:nvSpPr>
        <p:spPr>
          <a:xfrm>
            <a:off x="8181173" y="3173384"/>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6" name="Plassholder for innhold 2">
            <a:extLst>
              <a:ext uri="{FF2B5EF4-FFF2-40B4-BE49-F238E27FC236}">
                <a16:creationId xmlns:a16="http://schemas.microsoft.com/office/drawing/2014/main" id="{D24D3151-04AA-352F-681B-A74893FD5AD7}"/>
              </a:ext>
            </a:extLst>
          </p:cNvPr>
          <p:cNvSpPr>
            <a:spLocks noGrp="1"/>
          </p:cNvSpPr>
          <p:nvPr>
            <p:ph idx="33"/>
          </p:nvPr>
        </p:nvSpPr>
        <p:spPr>
          <a:xfrm>
            <a:off x="8181173" y="5298546"/>
            <a:ext cx="1940727"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7" name="Picture 6" descr="A logo with red text&#10;&#10;Description automatically generated">
            <a:extLst>
              <a:ext uri="{FF2B5EF4-FFF2-40B4-BE49-F238E27FC236}">
                <a16:creationId xmlns:a16="http://schemas.microsoft.com/office/drawing/2014/main" id="{6EA2C66F-1CF4-FBF3-16AC-D12E60377063}"/>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9747494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Data visualisation x2 with subtitle">
    <p:spTree>
      <p:nvGrpSpPr>
        <p:cNvPr id="1" name=""/>
        <p:cNvGrpSpPr/>
        <p:nvPr/>
      </p:nvGrpSpPr>
      <p:grpSpPr>
        <a:xfrm>
          <a:off x="0" y="0"/>
          <a:ext cx="0" cy="0"/>
          <a:chOff x="0" y="0"/>
          <a:chExt cx="0" cy="0"/>
        </a:xfrm>
      </p:grpSpPr>
      <p:pic>
        <p:nvPicPr>
          <p:cNvPr id="8" name="Picture 7" descr="A black background with a black square&#10;&#10;Description automatically generated">
            <a:extLst>
              <a:ext uri="{FF2B5EF4-FFF2-40B4-BE49-F238E27FC236}">
                <a16:creationId xmlns:a16="http://schemas.microsoft.com/office/drawing/2014/main" id="{7444B681-9575-6FC5-3C87-96B3F6181B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25594" y="4235965"/>
            <a:ext cx="21500825" cy="3257700"/>
          </a:xfrm>
          <a:prstGeom prst="rect">
            <a:avLst/>
          </a:prstGeom>
        </p:spPr>
      </p:pic>
      <p:sp>
        <p:nvSpPr>
          <p:cNvPr id="3" name="Plassholder for innhold 2">
            <a:extLst>
              <a:ext uri="{FF2B5EF4-FFF2-40B4-BE49-F238E27FC236}">
                <a16:creationId xmlns:a16="http://schemas.microsoft.com/office/drawing/2014/main" id="{00951A32-23A0-6B06-8CD9-7B4E4C433754}"/>
              </a:ext>
            </a:extLst>
          </p:cNvPr>
          <p:cNvSpPr>
            <a:spLocks noGrp="1"/>
          </p:cNvSpPr>
          <p:nvPr>
            <p:ph idx="19"/>
          </p:nvPr>
        </p:nvSpPr>
        <p:spPr>
          <a:xfrm>
            <a:off x="479425" y="2523736"/>
            <a:ext cx="7382228" cy="2495901"/>
          </a:xfrm>
        </p:spPr>
        <p:txBody>
          <a:bodyPr>
            <a:normAutofit/>
          </a:bodyPr>
          <a:lstStyle>
            <a:lvl1pPr marL="0" indent="0">
              <a:lnSpc>
                <a:spcPts val="2120"/>
              </a:lnSpc>
              <a:buNone/>
              <a:defRPr sz="1600">
                <a:solidFill>
                  <a:schemeClr val="tx1"/>
                </a:solidFill>
                <a:latin typeface="Montserrat" pitchFamily="2" charset="77"/>
              </a:defRPr>
            </a:lvl1pPr>
            <a:lvl2pPr marL="742950" indent="-285750">
              <a:lnSpc>
                <a:spcPct val="100000"/>
              </a:lnSpc>
              <a:buFont typeface="Arial" panose="020B0604020202020204" pitchFamily="34" charset="0"/>
              <a:buChar char="•"/>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GB"/>
              <a:t>Click to edit Master text styles</a:t>
            </a:r>
          </a:p>
        </p:txBody>
      </p:sp>
      <p:sp>
        <p:nvSpPr>
          <p:cNvPr id="9" name="TextBox 8">
            <a:extLst>
              <a:ext uri="{FF2B5EF4-FFF2-40B4-BE49-F238E27FC236}">
                <a16:creationId xmlns:a16="http://schemas.microsoft.com/office/drawing/2014/main" id="{1375D34B-6561-44DA-DB69-5A42F9D1912B}"/>
              </a:ext>
            </a:extLst>
          </p:cNvPr>
          <p:cNvSpPr txBox="1"/>
          <p:nvPr userDrawn="1"/>
        </p:nvSpPr>
        <p:spPr>
          <a:xfrm>
            <a:off x="14859000" y="4051300"/>
            <a:ext cx="184731" cy="369332"/>
          </a:xfrm>
          <a:prstGeom prst="rect">
            <a:avLst/>
          </a:prstGeom>
          <a:noFill/>
        </p:spPr>
        <p:txBody>
          <a:bodyPr wrap="none" rtlCol="0">
            <a:spAutoFit/>
          </a:bodyPr>
          <a:lstStyle/>
          <a:p>
            <a:endParaRPr lang="en-US"/>
          </a:p>
        </p:txBody>
      </p:sp>
      <p:sp>
        <p:nvSpPr>
          <p:cNvPr id="10" name="Text Placeholder 20">
            <a:extLst>
              <a:ext uri="{FF2B5EF4-FFF2-40B4-BE49-F238E27FC236}">
                <a16:creationId xmlns:a16="http://schemas.microsoft.com/office/drawing/2014/main" id="{056E0855-B9EC-4AD2-B98A-13BE0DA119AA}"/>
              </a:ext>
            </a:extLst>
          </p:cNvPr>
          <p:cNvSpPr>
            <a:spLocks noGrp="1"/>
          </p:cNvSpPr>
          <p:nvPr>
            <p:ph type="body" idx="22" hasCustomPrompt="1"/>
          </p:nvPr>
        </p:nvSpPr>
        <p:spPr>
          <a:xfrm>
            <a:off x="8181173" y="1768811"/>
            <a:ext cx="3531401" cy="121554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1" name="Plassholder for innhold 2">
            <a:extLst>
              <a:ext uri="{FF2B5EF4-FFF2-40B4-BE49-F238E27FC236}">
                <a16:creationId xmlns:a16="http://schemas.microsoft.com/office/drawing/2014/main" id="{32BA10E8-8D2B-AD2D-BD48-DA154419BA2A}"/>
              </a:ext>
            </a:extLst>
          </p:cNvPr>
          <p:cNvSpPr>
            <a:spLocks noGrp="1"/>
          </p:cNvSpPr>
          <p:nvPr>
            <p:ph idx="30" hasCustomPrompt="1"/>
          </p:nvPr>
        </p:nvSpPr>
        <p:spPr>
          <a:xfrm>
            <a:off x="479426"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12" name="Text Placeholder 20">
            <a:extLst>
              <a:ext uri="{FF2B5EF4-FFF2-40B4-BE49-F238E27FC236}">
                <a16:creationId xmlns:a16="http://schemas.microsoft.com/office/drawing/2014/main" id="{AB70C5DC-1F75-639D-F8A5-FBB0A0450E1E}"/>
              </a:ext>
            </a:extLst>
          </p:cNvPr>
          <p:cNvSpPr>
            <a:spLocks noGrp="1"/>
          </p:cNvSpPr>
          <p:nvPr>
            <p:ph type="body" idx="31" hasCustomPrompt="1"/>
          </p:nvPr>
        </p:nvSpPr>
        <p:spPr>
          <a:xfrm>
            <a:off x="8181173" y="4044798"/>
            <a:ext cx="1940727" cy="974839"/>
          </a:xfrm>
        </p:spPr>
        <p:txBody>
          <a:bodyPr anchor="t"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 name="Title 6">
            <a:extLst>
              <a:ext uri="{FF2B5EF4-FFF2-40B4-BE49-F238E27FC236}">
                <a16:creationId xmlns:a16="http://schemas.microsoft.com/office/drawing/2014/main" id="{99704C32-3989-99B3-CF87-A15FA59408E3}"/>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Text Placeholder 20">
            <a:extLst>
              <a:ext uri="{FF2B5EF4-FFF2-40B4-BE49-F238E27FC236}">
                <a16:creationId xmlns:a16="http://schemas.microsoft.com/office/drawing/2014/main" id="{E5DAEE78-CEDC-104F-96D2-EC4A646AED50}"/>
              </a:ext>
            </a:extLst>
          </p:cNvPr>
          <p:cNvSpPr>
            <a:spLocks noGrp="1"/>
          </p:cNvSpPr>
          <p:nvPr>
            <p:ph type="body" idx="32" hasCustomPrompt="1"/>
          </p:nvPr>
        </p:nvSpPr>
        <p:spPr>
          <a:xfrm>
            <a:off x="477659" y="1768812"/>
            <a:ext cx="7382228"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 name="Plassholder for innhold 2">
            <a:extLst>
              <a:ext uri="{FF2B5EF4-FFF2-40B4-BE49-F238E27FC236}">
                <a16:creationId xmlns:a16="http://schemas.microsoft.com/office/drawing/2014/main" id="{9365C55D-36C9-B427-A5C1-0BDF9D90AF1A}"/>
              </a:ext>
            </a:extLst>
          </p:cNvPr>
          <p:cNvSpPr>
            <a:spLocks noGrp="1"/>
          </p:cNvSpPr>
          <p:nvPr>
            <p:ph idx="23"/>
          </p:nvPr>
        </p:nvSpPr>
        <p:spPr>
          <a:xfrm>
            <a:off x="8181173" y="3173384"/>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6" name="Plassholder for innhold 2">
            <a:extLst>
              <a:ext uri="{FF2B5EF4-FFF2-40B4-BE49-F238E27FC236}">
                <a16:creationId xmlns:a16="http://schemas.microsoft.com/office/drawing/2014/main" id="{5E76C479-98A2-8A4C-E5AF-051F1F3C4721}"/>
              </a:ext>
            </a:extLst>
          </p:cNvPr>
          <p:cNvSpPr>
            <a:spLocks noGrp="1"/>
          </p:cNvSpPr>
          <p:nvPr>
            <p:ph idx="33"/>
          </p:nvPr>
        </p:nvSpPr>
        <p:spPr>
          <a:xfrm>
            <a:off x="8181173" y="5298546"/>
            <a:ext cx="1940727"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7" name="Picture 6" descr="A logo with red text&#10;&#10;Description automatically generated">
            <a:extLst>
              <a:ext uri="{FF2B5EF4-FFF2-40B4-BE49-F238E27FC236}">
                <a16:creationId xmlns:a16="http://schemas.microsoft.com/office/drawing/2014/main" id="{62CC1534-20AF-1558-06AB-2C9C52FA3805}"/>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427889637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Data visualisation x3 with subtitle">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23" name="Plassholder for innhold 2">
            <a:extLst>
              <a:ext uri="{FF2B5EF4-FFF2-40B4-BE49-F238E27FC236}">
                <a16:creationId xmlns:a16="http://schemas.microsoft.com/office/drawing/2014/main" id="{A19A7692-8EC0-A07A-1F06-1D5D1D9F596F}"/>
              </a:ext>
            </a:extLst>
          </p:cNvPr>
          <p:cNvSpPr>
            <a:spLocks noGrp="1"/>
          </p:cNvSpPr>
          <p:nvPr>
            <p:ph idx="19"/>
          </p:nvPr>
        </p:nvSpPr>
        <p:spPr>
          <a:xfrm>
            <a:off x="4330200" y="4003964"/>
            <a:ext cx="7382228" cy="1100472"/>
          </a:xfrm>
        </p:spPr>
        <p:txBody>
          <a:bodyPr>
            <a:normAutofit/>
          </a:bodyPr>
          <a:lstStyle>
            <a:lvl1pPr marL="0" indent="0">
              <a:lnSpc>
                <a:spcPts val="2400"/>
              </a:lnSpc>
              <a:buNone/>
              <a:defRPr sz="1800" b="0">
                <a:solidFill>
                  <a:schemeClr val="tx1"/>
                </a:solidFill>
                <a:latin typeface="Montserrat" pitchFamily="2" charset="77"/>
              </a:defRPr>
            </a:lvl1pPr>
            <a:lvl2pPr>
              <a:lnSpc>
                <a:spcPct val="100000"/>
              </a:lnSpc>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GB"/>
              <a:t>Click to edit Master text style</a:t>
            </a:r>
          </a:p>
        </p:txBody>
      </p:sp>
      <p:sp>
        <p:nvSpPr>
          <p:cNvPr id="46" name="Text Placeholder 20">
            <a:extLst>
              <a:ext uri="{FF2B5EF4-FFF2-40B4-BE49-F238E27FC236}">
                <a16:creationId xmlns:a16="http://schemas.microsoft.com/office/drawing/2014/main" id="{6F7A03D9-8A29-659C-61BA-8ED553C00B07}"/>
              </a:ext>
            </a:extLst>
          </p:cNvPr>
          <p:cNvSpPr>
            <a:spLocks noGrp="1"/>
          </p:cNvSpPr>
          <p:nvPr>
            <p:ph type="body" idx="22" hasCustomPrompt="1"/>
          </p:nvPr>
        </p:nvSpPr>
        <p:spPr>
          <a:xfrm>
            <a:off x="479179" y="1764242"/>
            <a:ext cx="3531600" cy="1214575"/>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7" name="Plassholder for innhold 2">
            <a:extLst>
              <a:ext uri="{FF2B5EF4-FFF2-40B4-BE49-F238E27FC236}">
                <a16:creationId xmlns:a16="http://schemas.microsoft.com/office/drawing/2014/main" id="{46A44F61-AD53-9B7A-1297-52DC3A41CDBD}"/>
              </a:ext>
            </a:extLst>
          </p:cNvPr>
          <p:cNvSpPr>
            <a:spLocks noGrp="1"/>
          </p:cNvSpPr>
          <p:nvPr>
            <p:ph idx="23"/>
          </p:nvPr>
        </p:nvSpPr>
        <p:spPr>
          <a:xfrm>
            <a:off x="479179" y="3105049"/>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8" name="Text Placeholder 20">
            <a:extLst>
              <a:ext uri="{FF2B5EF4-FFF2-40B4-BE49-F238E27FC236}">
                <a16:creationId xmlns:a16="http://schemas.microsoft.com/office/drawing/2014/main" id="{C7CD6CD2-2E61-24B5-2CA8-8958CAF78407}"/>
              </a:ext>
            </a:extLst>
          </p:cNvPr>
          <p:cNvSpPr>
            <a:spLocks noGrp="1"/>
          </p:cNvSpPr>
          <p:nvPr>
            <p:ph type="body" idx="28" hasCustomPrompt="1"/>
          </p:nvPr>
        </p:nvSpPr>
        <p:spPr>
          <a:xfrm>
            <a:off x="8181223" y="1764242"/>
            <a:ext cx="3531600" cy="1214575"/>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9" name="Plassholder for innhold 2">
            <a:extLst>
              <a:ext uri="{FF2B5EF4-FFF2-40B4-BE49-F238E27FC236}">
                <a16:creationId xmlns:a16="http://schemas.microsoft.com/office/drawing/2014/main" id="{1D7455E6-09DA-5C73-FCD7-440D99C2789A}"/>
              </a:ext>
            </a:extLst>
          </p:cNvPr>
          <p:cNvSpPr>
            <a:spLocks noGrp="1"/>
          </p:cNvSpPr>
          <p:nvPr>
            <p:ph idx="29"/>
          </p:nvPr>
        </p:nvSpPr>
        <p:spPr>
          <a:xfrm>
            <a:off x="8181223" y="3105049"/>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50" name="Text Placeholder 20">
            <a:extLst>
              <a:ext uri="{FF2B5EF4-FFF2-40B4-BE49-F238E27FC236}">
                <a16:creationId xmlns:a16="http://schemas.microsoft.com/office/drawing/2014/main" id="{DFCDCA3A-B486-8DDB-AFB8-5C30F8971134}"/>
              </a:ext>
            </a:extLst>
          </p:cNvPr>
          <p:cNvSpPr>
            <a:spLocks noGrp="1"/>
          </p:cNvSpPr>
          <p:nvPr>
            <p:ph type="body" idx="31" hasCustomPrompt="1"/>
          </p:nvPr>
        </p:nvSpPr>
        <p:spPr>
          <a:xfrm>
            <a:off x="4330200" y="1764242"/>
            <a:ext cx="3531600" cy="1214575"/>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1" name="Plassholder for innhold 2">
            <a:extLst>
              <a:ext uri="{FF2B5EF4-FFF2-40B4-BE49-F238E27FC236}">
                <a16:creationId xmlns:a16="http://schemas.microsoft.com/office/drawing/2014/main" id="{80EA3FEB-9E9E-62AA-BF2D-3E89A81DD842}"/>
              </a:ext>
            </a:extLst>
          </p:cNvPr>
          <p:cNvSpPr>
            <a:spLocks noGrp="1"/>
          </p:cNvSpPr>
          <p:nvPr>
            <p:ph idx="32"/>
          </p:nvPr>
        </p:nvSpPr>
        <p:spPr>
          <a:xfrm>
            <a:off x="4330200" y="3105049"/>
            <a:ext cx="3531600"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2" name="Picture 1" descr="A black background with a black square&#10;&#10;Description automatically generated">
            <a:extLst>
              <a:ext uri="{FF2B5EF4-FFF2-40B4-BE49-F238E27FC236}">
                <a16:creationId xmlns:a16="http://schemas.microsoft.com/office/drawing/2014/main" id="{B6C6FB5C-BDC2-D08E-D51B-F918865353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2684" y="4102098"/>
            <a:ext cx="21553730" cy="2660400"/>
          </a:xfrm>
          <a:prstGeom prst="rect">
            <a:avLst/>
          </a:prstGeom>
        </p:spPr>
      </p:pic>
      <p:sp>
        <p:nvSpPr>
          <p:cNvPr id="3" name="Title 6">
            <a:extLst>
              <a:ext uri="{FF2B5EF4-FFF2-40B4-BE49-F238E27FC236}">
                <a16:creationId xmlns:a16="http://schemas.microsoft.com/office/drawing/2014/main" id="{6E0FD2E2-766A-0BE6-9243-5A18FF6CB12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Plassholder for innhold 2">
            <a:extLst>
              <a:ext uri="{FF2B5EF4-FFF2-40B4-BE49-F238E27FC236}">
                <a16:creationId xmlns:a16="http://schemas.microsoft.com/office/drawing/2014/main" id="{2AF4A476-5F86-6841-40FA-AF97E0018A9F}"/>
              </a:ext>
            </a:extLst>
          </p:cNvPr>
          <p:cNvSpPr>
            <a:spLocks noGrp="1"/>
          </p:cNvSpPr>
          <p:nvPr>
            <p:ph idx="30" hasCustomPrompt="1"/>
          </p:nvPr>
        </p:nvSpPr>
        <p:spPr>
          <a:xfrm>
            <a:off x="4330200"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5" name="Picture 4" descr="A logo with red text&#10;&#10;Description automatically generated">
            <a:extLst>
              <a:ext uri="{FF2B5EF4-FFF2-40B4-BE49-F238E27FC236}">
                <a16:creationId xmlns:a16="http://schemas.microsoft.com/office/drawing/2014/main" id="{D407F97D-6744-19EF-0669-50B408A080B8}"/>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1739758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Data visualisation x3">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pic>
        <p:nvPicPr>
          <p:cNvPr id="5" name="Picture 4" descr="A black background with a black square&#10;&#10;Description automatically generated">
            <a:extLst>
              <a:ext uri="{FF2B5EF4-FFF2-40B4-BE49-F238E27FC236}">
                <a16:creationId xmlns:a16="http://schemas.microsoft.com/office/drawing/2014/main" id="{42EC2034-31C2-0C8C-5A03-2886475735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2683" y="4102099"/>
            <a:ext cx="21534683" cy="2658049"/>
          </a:xfrm>
          <a:prstGeom prst="rect">
            <a:avLst/>
          </a:prstGeom>
        </p:spPr>
      </p:pic>
      <p:sp>
        <p:nvSpPr>
          <p:cNvPr id="46" name="Text Placeholder 20">
            <a:extLst>
              <a:ext uri="{FF2B5EF4-FFF2-40B4-BE49-F238E27FC236}">
                <a16:creationId xmlns:a16="http://schemas.microsoft.com/office/drawing/2014/main" id="{6F7A03D9-8A29-659C-61BA-8ED553C00B07}"/>
              </a:ext>
            </a:extLst>
          </p:cNvPr>
          <p:cNvSpPr>
            <a:spLocks noGrp="1"/>
          </p:cNvSpPr>
          <p:nvPr>
            <p:ph type="body" idx="22" hasCustomPrompt="1"/>
          </p:nvPr>
        </p:nvSpPr>
        <p:spPr>
          <a:xfrm>
            <a:off x="479179" y="2550206"/>
            <a:ext cx="3531600" cy="731471"/>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7" name="Plassholder for innhold 2">
            <a:extLst>
              <a:ext uri="{FF2B5EF4-FFF2-40B4-BE49-F238E27FC236}">
                <a16:creationId xmlns:a16="http://schemas.microsoft.com/office/drawing/2014/main" id="{46A44F61-AD53-9B7A-1297-52DC3A41CDBD}"/>
              </a:ext>
            </a:extLst>
          </p:cNvPr>
          <p:cNvSpPr>
            <a:spLocks noGrp="1"/>
          </p:cNvSpPr>
          <p:nvPr>
            <p:ph idx="23"/>
          </p:nvPr>
        </p:nvSpPr>
        <p:spPr>
          <a:xfrm>
            <a:off x="479179" y="3407909"/>
            <a:ext cx="3531600" cy="500078"/>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8" name="Text Placeholder 20">
            <a:extLst>
              <a:ext uri="{FF2B5EF4-FFF2-40B4-BE49-F238E27FC236}">
                <a16:creationId xmlns:a16="http://schemas.microsoft.com/office/drawing/2014/main" id="{C7CD6CD2-2E61-24B5-2CA8-8958CAF78407}"/>
              </a:ext>
            </a:extLst>
          </p:cNvPr>
          <p:cNvSpPr>
            <a:spLocks noGrp="1"/>
          </p:cNvSpPr>
          <p:nvPr>
            <p:ph type="body" idx="28" hasCustomPrompt="1"/>
          </p:nvPr>
        </p:nvSpPr>
        <p:spPr>
          <a:xfrm>
            <a:off x="8181223" y="2550206"/>
            <a:ext cx="3531600" cy="731471"/>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9" name="Plassholder for innhold 2">
            <a:extLst>
              <a:ext uri="{FF2B5EF4-FFF2-40B4-BE49-F238E27FC236}">
                <a16:creationId xmlns:a16="http://schemas.microsoft.com/office/drawing/2014/main" id="{1D7455E6-09DA-5C73-FCD7-440D99C2789A}"/>
              </a:ext>
            </a:extLst>
          </p:cNvPr>
          <p:cNvSpPr>
            <a:spLocks noGrp="1"/>
          </p:cNvSpPr>
          <p:nvPr>
            <p:ph idx="29"/>
          </p:nvPr>
        </p:nvSpPr>
        <p:spPr>
          <a:xfrm>
            <a:off x="8181223" y="3407909"/>
            <a:ext cx="3531600" cy="500078"/>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50" name="Text Placeholder 20">
            <a:extLst>
              <a:ext uri="{FF2B5EF4-FFF2-40B4-BE49-F238E27FC236}">
                <a16:creationId xmlns:a16="http://schemas.microsoft.com/office/drawing/2014/main" id="{DFCDCA3A-B486-8DDB-AFB8-5C30F8971134}"/>
              </a:ext>
            </a:extLst>
          </p:cNvPr>
          <p:cNvSpPr>
            <a:spLocks noGrp="1"/>
          </p:cNvSpPr>
          <p:nvPr>
            <p:ph type="body" idx="31" hasCustomPrompt="1"/>
          </p:nvPr>
        </p:nvSpPr>
        <p:spPr>
          <a:xfrm>
            <a:off x="4330200" y="2550206"/>
            <a:ext cx="3531600" cy="731471"/>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1" name="Plassholder for innhold 2">
            <a:extLst>
              <a:ext uri="{FF2B5EF4-FFF2-40B4-BE49-F238E27FC236}">
                <a16:creationId xmlns:a16="http://schemas.microsoft.com/office/drawing/2014/main" id="{80EA3FEB-9E9E-62AA-BF2D-3E89A81DD842}"/>
              </a:ext>
            </a:extLst>
          </p:cNvPr>
          <p:cNvSpPr>
            <a:spLocks noGrp="1"/>
          </p:cNvSpPr>
          <p:nvPr>
            <p:ph idx="32"/>
          </p:nvPr>
        </p:nvSpPr>
        <p:spPr>
          <a:xfrm>
            <a:off x="4330200" y="3407909"/>
            <a:ext cx="3531600" cy="500078"/>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54" name="Text Placeholder 20">
            <a:extLst>
              <a:ext uri="{FF2B5EF4-FFF2-40B4-BE49-F238E27FC236}">
                <a16:creationId xmlns:a16="http://schemas.microsoft.com/office/drawing/2014/main" id="{5054672B-4741-1FC1-E5A6-9AB9729C7B3F}"/>
              </a:ext>
            </a:extLst>
          </p:cNvPr>
          <p:cNvSpPr>
            <a:spLocks noGrp="1"/>
          </p:cNvSpPr>
          <p:nvPr>
            <p:ph type="body" idx="34" hasCustomPrompt="1"/>
          </p:nvPr>
        </p:nvSpPr>
        <p:spPr>
          <a:xfrm>
            <a:off x="479176" y="1768813"/>
            <a:ext cx="11233149" cy="544438"/>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56" name="Title 6">
            <a:extLst>
              <a:ext uri="{FF2B5EF4-FFF2-40B4-BE49-F238E27FC236}">
                <a16:creationId xmlns:a16="http://schemas.microsoft.com/office/drawing/2014/main" id="{04362EDA-56CB-35B3-F173-802F8565678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4" name="Plassholder for innhold 2">
            <a:extLst>
              <a:ext uri="{FF2B5EF4-FFF2-40B4-BE49-F238E27FC236}">
                <a16:creationId xmlns:a16="http://schemas.microsoft.com/office/drawing/2014/main" id="{F9A5F071-54DB-1F14-99DE-BAB22DCC2C19}"/>
              </a:ext>
            </a:extLst>
          </p:cNvPr>
          <p:cNvSpPr>
            <a:spLocks noGrp="1"/>
          </p:cNvSpPr>
          <p:nvPr>
            <p:ph idx="35"/>
          </p:nvPr>
        </p:nvSpPr>
        <p:spPr>
          <a:xfrm>
            <a:off x="4330200" y="4102098"/>
            <a:ext cx="7382228" cy="1002337"/>
          </a:xfrm>
        </p:spPr>
        <p:txBody>
          <a:bodyPr>
            <a:normAutofit/>
          </a:bodyPr>
          <a:lstStyle>
            <a:lvl1pPr marL="0" indent="0">
              <a:lnSpc>
                <a:spcPts val="2400"/>
              </a:lnSpc>
              <a:buNone/>
              <a:defRPr sz="1800" b="0">
                <a:solidFill>
                  <a:schemeClr val="tx1"/>
                </a:solidFill>
                <a:latin typeface="Montserrat" pitchFamily="2" charset="77"/>
              </a:defRPr>
            </a:lvl1pPr>
            <a:lvl2pPr>
              <a:lnSpc>
                <a:spcPct val="100000"/>
              </a:lnSpc>
              <a:defRPr sz="1600">
                <a:solidFill>
                  <a:schemeClr val="tx1"/>
                </a:solidFill>
                <a:latin typeface="Montserrat" pitchFamily="2" charset="77"/>
              </a:defRPr>
            </a:lvl2pPr>
            <a:lvl3pPr>
              <a:lnSpc>
                <a:spcPct val="100000"/>
              </a:lnSpc>
              <a:defRPr sz="1400">
                <a:solidFill>
                  <a:schemeClr val="tx1"/>
                </a:solidFill>
                <a:latin typeface="Montserrat" pitchFamily="2" charset="77"/>
              </a:defRPr>
            </a:lvl3pPr>
            <a:lvl4pPr>
              <a:lnSpc>
                <a:spcPct val="100000"/>
              </a:lnSpc>
              <a:defRPr sz="1200">
                <a:solidFill>
                  <a:schemeClr val="tx1"/>
                </a:solidFill>
                <a:latin typeface="Montserrat" pitchFamily="2" charset="77"/>
              </a:defRPr>
            </a:lvl4pPr>
            <a:lvl5pPr>
              <a:lnSpc>
                <a:spcPct val="100000"/>
              </a:lnSpc>
              <a:defRPr sz="1200">
                <a:solidFill>
                  <a:schemeClr val="tx1"/>
                </a:solidFill>
                <a:latin typeface="Montserrat" pitchFamily="2" charset="77"/>
              </a:defRPr>
            </a:lvl5pPr>
          </a:lstStyle>
          <a:p>
            <a:pPr lvl="0"/>
            <a:r>
              <a:rPr lang="en-GB"/>
              <a:t>Click to edit Master text style</a:t>
            </a:r>
          </a:p>
        </p:txBody>
      </p:sp>
      <p:sp>
        <p:nvSpPr>
          <p:cNvPr id="6" name="Plassholder for innhold 2">
            <a:extLst>
              <a:ext uri="{FF2B5EF4-FFF2-40B4-BE49-F238E27FC236}">
                <a16:creationId xmlns:a16="http://schemas.microsoft.com/office/drawing/2014/main" id="{2FC55526-119E-B219-EEE5-D33258516D6D}"/>
              </a:ext>
            </a:extLst>
          </p:cNvPr>
          <p:cNvSpPr>
            <a:spLocks noGrp="1"/>
          </p:cNvSpPr>
          <p:nvPr>
            <p:ph idx="30" hasCustomPrompt="1"/>
          </p:nvPr>
        </p:nvSpPr>
        <p:spPr>
          <a:xfrm>
            <a:off x="4330200" y="5298546"/>
            <a:ext cx="7382228" cy="566270"/>
          </a:xfrm>
        </p:spPr>
        <p:txBody>
          <a:bodyPr>
            <a:normAutofit/>
          </a:bodyPr>
          <a:lstStyle>
            <a:lvl1pPr marL="0" indent="0">
              <a:lnSpc>
                <a:spcPts val="212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2" name="Picture 1" descr="A logo with red text&#10;&#10;Description automatically generated">
            <a:extLst>
              <a:ext uri="{FF2B5EF4-FFF2-40B4-BE49-F238E27FC236}">
                <a16:creationId xmlns:a16="http://schemas.microsoft.com/office/drawing/2014/main" id="{0DFEF1C9-986F-3035-46A0-47EAFD4A5ED3}"/>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66853080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Data visualisation x4">
    <p:bg>
      <p:bgRef idx="1001">
        <a:schemeClr val="bg1"/>
      </p:bgRef>
    </p:bg>
    <p:spTree>
      <p:nvGrpSpPr>
        <p:cNvPr id="1" name=""/>
        <p:cNvGrpSpPr/>
        <p:nvPr/>
      </p:nvGrpSpPr>
      <p:grpSpPr>
        <a:xfrm>
          <a:off x="0" y="0"/>
          <a:ext cx="0" cy="0"/>
          <a:chOff x="0" y="0"/>
          <a:chExt cx="0" cy="0"/>
        </a:xfrm>
      </p:grpSpPr>
      <p:pic>
        <p:nvPicPr>
          <p:cNvPr id="43" name="Picture 42" descr="A black background with a black square&#10;&#10;Description automatically generated">
            <a:extLst>
              <a:ext uri="{FF2B5EF4-FFF2-40B4-BE49-F238E27FC236}">
                <a16:creationId xmlns:a16="http://schemas.microsoft.com/office/drawing/2014/main" id="{5A0B365E-27D4-0FED-76BB-0F89572E7E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323" y="3796429"/>
            <a:ext cx="16377362" cy="2848644"/>
          </a:xfrm>
          <a:prstGeom prst="rect">
            <a:avLst/>
          </a:prstGeom>
        </p:spPr>
      </p:pic>
      <p:pic>
        <p:nvPicPr>
          <p:cNvPr id="39" name="Graphic 38">
            <a:extLst>
              <a:ext uri="{FF2B5EF4-FFF2-40B4-BE49-F238E27FC236}">
                <a16:creationId xmlns:a16="http://schemas.microsoft.com/office/drawing/2014/main" id="{E99F29D5-08A1-0104-C820-03005C83DB1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51439" y="3648765"/>
            <a:ext cx="4118081" cy="3263501"/>
          </a:xfrm>
          <a:prstGeom prst="rect">
            <a:avLst/>
          </a:prstGeom>
        </p:spPr>
      </p:pic>
      <p:sp>
        <p:nvSpPr>
          <p:cNvPr id="2" name="Text Placeholder 20">
            <a:extLst>
              <a:ext uri="{FF2B5EF4-FFF2-40B4-BE49-F238E27FC236}">
                <a16:creationId xmlns:a16="http://schemas.microsoft.com/office/drawing/2014/main" id="{DA340B1C-C5C1-D8E0-5FAD-2C1F7D708120}"/>
              </a:ext>
            </a:extLst>
          </p:cNvPr>
          <p:cNvSpPr>
            <a:spLocks noGrp="1"/>
          </p:cNvSpPr>
          <p:nvPr>
            <p:ph type="body" idx="20" hasCustomPrompt="1"/>
          </p:nvPr>
        </p:nvSpPr>
        <p:spPr>
          <a:xfrm>
            <a:off x="479425" y="1768812"/>
            <a:ext cx="4556599" cy="1660188"/>
          </a:xfrm>
        </p:spPr>
        <p:txBody>
          <a:bodyPr>
            <a:noAutofit/>
          </a:bodyPr>
          <a:lstStyle>
            <a:lvl1pPr marL="11113" indent="-11113">
              <a:lnSpc>
                <a:spcPts val="2400"/>
              </a:lnSpc>
              <a:buNone/>
              <a:tabLst/>
              <a:defRPr lang="en-GB" sz="1800" b="0" i="0" kern="1200" dirty="0">
                <a:solidFill>
                  <a:schemeClr val="tx1"/>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 name="Text Placeholder 20">
            <a:extLst>
              <a:ext uri="{FF2B5EF4-FFF2-40B4-BE49-F238E27FC236}">
                <a16:creationId xmlns:a16="http://schemas.microsoft.com/office/drawing/2014/main" id="{48A4F945-E454-DF0D-180D-5494DA5C34A7}"/>
              </a:ext>
            </a:extLst>
          </p:cNvPr>
          <p:cNvSpPr>
            <a:spLocks noGrp="1"/>
          </p:cNvSpPr>
          <p:nvPr>
            <p:ph type="body" idx="22" hasCustomPrompt="1"/>
          </p:nvPr>
        </p:nvSpPr>
        <p:spPr>
          <a:xfrm>
            <a:off x="5289975" y="17688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Plassholder for innhold 2">
            <a:extLst>
              <a:ext uri="{FF2B5EF4-FFF2-40B4-BE49-F238E27FC236}">
                <a16:creationId xmlns:a16="http://schemas.microsoft.com/office/drawing/2014/main" id="{39CC3AB8-8738-9AAA-2724-B680EF3871D5}"/>
              </a:ext>
            </a:extLst>
          </p:cNvPr>
          <p:cNvSpPr>
            <a:spLocks noGrp="1"/>
          </p:cNvSpPr>
          <p:nvPr>
            <p:ph idx="23"/>
          </p:nvPr>
        </p:nvSpPr>
        <p:spPr>
          <a:xfrm>
            <a:off x="5289973"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0" name="Text Placeholder 20">
            <a:extLst>
              <a:ext uri="{FF2B5EF4-FFF2-40B4-BE49-F238E27FC236}">
                <a16:creationId xmlns:a16="http://schemas.microsoft.com/office/drawing/2014/main" id="{B5D2EE45-631B-E2C7-FF7A-B1B11D5F112D}"/>
              </a:ext>
            </a:extLst>
          </p:cNvPr>
          <p:cNvSpPr>
            <a:spLocks noGrp="1"/>
          </p:cNvSpPr>
          <p:nvPr>
            <p:ph type="body" idx="24" hasCustomPrompt="1"/>
          </p:nvPr>
        </p:nvSpPr>
        <p:spPr>
          <a:xfrm>
            <a:off x="8746311" y="17770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1" name="Plassholder for innhold 2">
            <a:extLst>
              <a:ext uri="{FF2B5EF4-FFF2-40B4-BE49-F238E27FC236}">
                <a16:creationId xmlns:a16="http://schemas.microsoft.com/office/drawing/2014/main" id="{92F0F9F9-40E7-056B-2561-0A10C3B7869D}"/>
              </a:ext>
            </a:extLst>
          </p:cNvPr>
          <p:cNvSpPr>
            <a:spLocks noGrp="1"/>
          </p:cNvSpPr>
          <p:nvPr>
            <p:ph idx="25"/>
          </p:nvPr>
        </p:nvSpPr>
        <p:spPr>
          <a:xfrm>
            <a:off x="8746309"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2" name="Text Placeholder 20">
            <a:extLst>
              <a:ext uri="{FF2B5EF4-FFF2-40B4-BE49-F238E27FC236}">
                <a16:creationId xmlns:a16="http://schemas.microsoft.com/office/drawing/2014/main" id="{296E385B-6120-7D16-1561-6E01D916F360}"/>
              </a:ext>
            </a:extLst>
          </p:cNvPr>
          <p:cNvSpPr>
            <a:spLocks noGrp="1"/>
          </p:cNvSpPr>
          <p:nvPr>
            <p:ph type="body" idx="26" hasCustomPrompt="1"/>
          </p:nvPr>
        </p:nvSpPr>
        <p:spPr>
          <a:xfrm>
            <a:off x="5289973" y="38652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3" name="Plassholder for innhold 2">
            <a:extLst>
              <a:ext uri="{FF2B5EF4-FFF2-40B4-BE49-F238E27FC236}">
                <a16:creationId xmlns:a16="http://schemas.microsoft.com/office/drawing/2014/main" id="{56B76230-CD81-5D17-C1D8-EF539021EBF7}"/>
              </a:ext>
            </a:extLst>
          </p:cNvPr>
          <p:cNvSpPr>
            <a:spLocks noGrp="1"/>
          </p:cNvSpPr>
          <p:nvPr>
            <p:ph idx="27"/>
          </p:nvPr>
        </p:nvSpPr>
        <p:spPr>
          <a:xfrm>
            <a:off x="5289971"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4" name="Text Placeholder 20">
            <a:extLst>
              <a:ext uri="{FF2B5EF4-FFF2-40B4-BE49-F238E27FC236}">
                <a16:creationId xmlns:a16="http://schemas.microsoft.com/office/drawing/2014/main" id="{3DDEF320-0641-909C-BC1F-58E94FFAD432}"/>
              </a:ext>
            </a:extLst>
          </p:cNvPr>
          <p:cNvSpPr>
            <a:spLocks noGrp="1"/>
          </p:cNvSpPr>
          <p:nvPr>
            <p:ph type="body" idx="28" hasCustomPrompt="1"/>
          </p:nvPr>
        </p:nvSpPr>
        <p:spPr>
          <a:xfrm>
            <a:off x="8746309" y="38734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5" name="Plassholder for innhold 2">
            <a:extLst>
              <a:ext uri="{FF2B5EF4-FFF2-40B4-BE49-F238E27FC236}">
                <a16:creationId xmlns:a16="http://schemas.microsoft.com/office/drawing/2014/main" id="{5EE34322-4624-2AE7-63E2-92FCAF855975}"/>
              </a:ext>
            </a:extLst>
          </p:cNvPr>
          <p:cNvSpPr>
            <a:spLocks noGrp="1"/>
          </p:cNvSpPr>
          <p:nvPr>
            <p:ph idx="29"/>
          </p:nvPr>
        </p:nvSpPr>
        <p:spPr>
          <a:xfrm>
            <a:off x="8746307"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7" name="Plassholder for innhold 2">
            <a:extLst>
              <a:ext uri="{FF2B5EF4-FFF2-40B4-BE49-F238E27FC236}">
                <a16:creationId xmlns:a16="http://schemas.microsoft.com/office/drawing/2014/main" id="{06C558AC-5E1F-E09B-F609-752007AF257A}"/>
              </a:ext>
            </a:extLst>
          </p:cNvPr>
          <p:cNvSpPr>
            <a:spLocks noGrp="1"/>
          </p:cNvSpPr>
          <p:nvPr>
            <p:ph idx="30" hasCustomPrompt="1"/>
          </p:nvPr>
        </p:nvSpPr>
        <p:spPr>
          <a:xfrm>
            <a:off x="5289971" y="5793569"/>
            <a:ext cx="6418915" cy="566270"/>
          </a:xfrm>
        </p:spPr>
        <p:txBody>
          <a:bodyPr>
            <a:normAutofit/>
          </a:bodyPr>
          <a:lstStyle>
            <a:lvl1pPr marL="0" indent="0" algn="r">
              <a:lnSpc>
                <a:spcPts val="210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9" name="Title 6">
            <a:extLst>
              <a:ext uri="{FF2B5EF4-FFF2-40B4-BE49-F238E27FC236}">
                <a16:creationId xmlns:a16="http://schemas.microsoft.com/office/drawing/2014/main" id="{C4580B4A-1456-8D30-4A30-B6662D0D3ACC}"/>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pic>
        <p:nvPicPr>
          <p:cNvPr id="3" name="Picture 2" descr="A logo with red text&#10;&#10;Description automatically generated">
            <a:extLst>
              <a:ext uri="{FF2B5EF4-FFF2-40B4-BE49-F238E27FC236}">
                <a16:creationId xmlns:a16="http://schemas.microsoft.com/office/drawing/2014/main" id="{D0548BD5-1FFD-CAB5-4D23-B57579FA6E8E}"/>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96930730"/>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Data visualisation x4 with subtitle">
    <p:bg>
      <p:bgRef idx="1001">
        <a:schemeClr val="bg1"/>
      </p:bgRef>
    </p:bg>
    <p:spTree>
      <p:nvGrpSpPr>
        <p:cNvPr id="1" name=""/>
        <p:cNvGrpSpPr/>
        <p:nvPr/>
      </p:nvGrpSpPr>
      <p:grpSpPr>
        <a:xfrm>
          <a:off x="0" y="0"/>
          <a:ext cx="0" cy="0"/>
          <a:chOff x="0" y="0"/>
          <a:chExt cx="0" cy="0"/>
        </a:xfrm>
      </p:grpSpPr>
      <p:pic>
        <p:nvPicPr>
          <p:cNvPr id="43" name="Picture 42" descr="A black background with a black square&#10;&#10;Description automatically generated">
            <a:extLst>
              <a:ext uri="{FF2B5EF4-FFF2-40B4-BE49-F238E27FC236}">
                <a16:creationId xmlns:a16="http://schemas.microsoft.com/office/drawing/2014/main" id="{5A0B365E-27D4-0FED-76BB-0F89572E7E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323" y="3796429"/>
            <a:ext cx="16377362" cy="2848644"/>
          </a:xfrm>
          <a:prstGeom prst="rect">
            <a:avLst/>
          </a:prstGeom>
        </p:spPr>
      </p:pic>
      <p:pic>
        <p:nvPicPr>
          <p:cNvPr id="39" name="Graphic 38">
            <a:extLst>
              <a:ext uri="{FF2B5EF4-FFF2-40B4-BE49-F238E27FC236}">
                <a16:creationId xmlns:a16="http://schemas.microsoft.com/office/drawing/2014/main" id="{E99F29D5-08A1-0104-C820-03005C83DB1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51439" y="3648765"/>
            <a:ext cx="4118081" cy="3263501"/>
          </a:xfrm>
          <a:prstGeom prst="rect">
            <a:avLst/>
          </a:prstGeom>
        </p:spPr>
      </p:pic>
      <p:sp>
        <p:nvSpPr>
          <p:cNvPr id="2" name="Text Placeholder 20">
            <a:extLst>
              <a:ext uri="{FF2B5EF4-FFF2-40B4-BE49-F238E27FC236}">
                <a16:creationId xmlns:a16="http://schemas.microsoft.com/office/drawing/2014/main" id="{DA340B1C-C5C1-D8E0-5FAD-2C1F7D708120}"/>
              </a:ext>
            </a:extLst>
          </p:cNvPr>
          <p:cNvSpPr>
            <a:spLocks noGrp="1"/>
          </p:cNvSpPr>
          <p:nvPr>
            <p:ph type="body" idx="20" hasCustomPrompt="1"/>
          </p:nvPr>
        </p:nvSpPr>
        <p:spPr>
          <a:xfrm>
            <a:off x="479425" y="2550206"/>
            <a:ext cx="4556599" cy="878794"/>
          </a:xfrm>
        </p:spPr>
        <p:txBody>
          <a:bodyPr>
            <a:noAutofit/>
          </a:bodyPr>
          <a:lstStyle>
            <a:lvl1pPr marL="11113" indent="-11113">
              <a:lnSpc>
                <a:spcPts val="2400"/>
              </a:lnSpc>
              <a:buNone/>
              <a:tabLst/>
              <a:defRPr lang="en-GB" sz="1600" b="0" i="0" kern="1200" dirty="0">
                <a:solidFill>
                  <a:schemeClr val="tx1"/>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 name="Text Placeholder 20">
            <a:extLst>
              <a:ext uri="{FF2B5EF4-FFF2-40B4-BE49-F238E27FC236}">
                <a16:creationId xmlns:a16="http://schemas.microsoft.com/office/drawing/2014/main" id="{48A4F945-E454-DF0D-180D-5494DA5C34A7}"/>
              </a:ext>
            </a:extLst>
          </p:cNvPr>
          <p:cNvSpPr>
            <a:spLocks noGrp="1"/>
          </p:cNvSpPr>
          <p:nvPr>
            <p:ph type="body" idx="22" hasCustomPrompt="1"/>
          </p:nvPr>
        </p:nvSpPr>
        <p:spPr>
          <a:xfrm>
            <a:off x="5289975" y="17688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Plassholder for innhold 2">
            <a:extLst>
              <a:ext uri="{FF2B5EF4-FFF2-40B4-BE49-F238E27FC236}">
                <a16:creationId xmlns:a16="http://schemas.microsoft.com/office/drawing/2014/main" id="{39CC3AB8-8738-9AAA-2724-B680EF3871D5}"/>
              </a:ext>
            </a:extLst>
          </p:cNvPr>
          <p:cNvSpPr>
            <a:spLocks noGrp="1"/>
          </p:cNvSpPr>
          <p:nvPr>
            <p:ph idx="23"/>
          </p:nvPr>
        </p:nvSpPr>
        <p:spPr>
          <a:xfrm>
            <a:off x="5289973"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0" name="Text Placeholder 20">
            <a:extLst>
              <a:ext uri="{FF2B5EF4-FFF2-40B4-BE49-F238E27FC236}">
                <a16:creationId xmlns:a16="http://schemas.microsoft.com/office/drawing/2014/main" id="{B5D2EE45-631B-E2C7-FF7A-B1B11D5F112D}"/>
              </a:ext>
            </a:extLst>
          </p:cNvPr>
          <p:cNvSpPr>
            <a:spLocks noGrp="1"/>
          </p:cNvSpPr>
          <p:nvPr>
            <p:ph type="body" idx="24" hasCustomPrompt="1"/>
          </p:nvPr>
        </p:nvSpPr>
        <p:spPr>
          <a:xfrm>
            <a:off x="8746311" y="17770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1" name="Plassholder for innhold 2">
            <a:extLst>
              <a:ext uri="{FF2B5EF4-FFF2-40B4-BE49-F238E27FC236}">
                <a16:creationId xmlns:a16="http://schemas.microsoft.com/office/drawing/2014/main" id="{92F0F9F9-40E7-056B-2561-0A10C3B7869D}"/>
              </a:ext>
            </a:extLst>
          </p:cNvPr>
          <p:cNvSpPr>
            <a:spLocks noGrp="1"/>
          </p:cNvSpPr>
          <p:nvPr>
            <p:ph idx="25"/>
          </p:nvPr>
        </p:nvSpPr>
        <p:spPr>
          <a:xfrm>
            <a:off x="8746309" y="28273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2" name="Text Placeholder 20">
            <a:extLst>
              <a:ext uri="{FF2B5EF4-FFF2-40B4-BE49-F238E27FC236}">
                <a16:creationId xmlns:a16="http://schemas.microsoft.com/office/drawing/2014/main" id="{296E385B-6120-7D16-1561-6E01D916F360}"/>
              </a:ext>
            </a:extLst>
          </p:cNvPr>
          <p:cNvSpPr>
            <a:spLocks noGrp="1"/>
          </p:cNvSpPr>
          <p:nvPr>
            <p:ph type="body" idx="26" hasCustomPrompt="1"/>
          </p:nvPr>
        </p:nvSpPr>
        <p:spPr>
          <a:xfrm>
            <a:off x="5289973" y="386521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3" name="Plassholder for innhold 2">
            <a:extLst>
              <a:ext uri="{FF2B5EF4-FFF2-40B4-BE49-F238E27FC236}">
                <a16:creationId xmlns:a16="http://schemas.microsoft.com/office/drawing/2014/main" id="{56B76230-CD81-5D17-C1D8-EF539021EBF7}"/>
              </a:ext>
            </a:extLst>
          </p:cNvPr>
          <p:cNvSpPr>
            <a:spLocks noGrp="1"/>
          </p:cNvSpPr>
          <p:nvPr>
            <p:ph idx="27"/>
          </p:nvPr>
        </p:nvSpPr>
        <p:spPr>
          <a:xfrm>
            <a:off x="5289971"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4" name="Text Placeholder 20">
            <a:extLst>
              <a:ext uri="{FF2B5EF4-FFF2-40B4-BE49-F238E27FC236}">
                <a16:creationId xmlns:a16="http://schemas.microsoft.com/office/drawing/2014/main" id="{3DDEF320-0641-909C-BC1F-58E94FFAD432}"/>
              </a:ext>
            </a:extLst>
          </p:cNvPr>
          <p:cNvSpPr>
            <a:spLocks noGrp="1"/>
          </p:cNvSpPr>
          <p:nvPr>
            <p:ph type="body" idx="28" hasCustomPrompt="1"/>
          </p:nvPr>
        </p:nvSpPr>
        <p:spPr>
          <a:xfrm>
            <a:off x="8746309" y="3873422"/>
            <a:ext cx="2962579" cy="924051"/>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5" name="Plassholder for innhold 2">
            <a:extLst>
              <a:ext uri="{FF2B5EF4-FFF2-40B4-BE49-F238E27FC236}">
                <a16:creationId xmlns:a16="http://schemas.microsoft.com/office/drawing/2014/main" id="{5EE34322-4624-2AE7-63E2-92FCAF855975}"/>
              </a:ext>
            </a:extLst>
          </p:cNvPr>
          <p:cNvSpPr>
            <a:spLocks noGrp="1"/>
          </p:cNvSpPr>
          <p:nvPr>
            <p:ph idx="29"/>
          </p:nvPr>
        </p:nvSpPr>
        <p:spPr>
          <a:xfrm>
            <a:off x="8746307" y="4923705"/>
            <a:ext cx="2962579" cy="566270"/>
          </a:xfrm>
        </p:spPr>
        <p:txBody>
          <a:bodyPr anchor="ctr" anchorCtr="0">
            <a:normAutofit/>
          </a:bodyPr>
          <a:lstStyle>
            <a:lvl1pPr marL="0" indent="0" algn="ctr">
              <a:lnSpc>
                <a:spcPts val="210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7" name="Plassholder for innhold 2">
            <a:extLst>
              <a:ext uri="{FF2B5EF4-FFF2-40B4-BE49-F238E27FC236}">
                <a16:creationId xmlns:a16="http://schemas.microsoft.com/office/drawing/2014/main" id="{06C558AC-5E1F-E09B-F609-752007AF257A}"/>
              </a:ext>
            </a:extLst>
          </p:cNvPr>
          <p:cNvSpPr>
            <a:spLocks noGrp="1"/>
          </p:cNvSpPr>
          <p:nvPr>
            <p:ph idx="30" hasCustomPrompt="1"/>
          </p:nvPr>
        </p:nvSpPr>
        <p:spPr>
          <a:xfrm>
            <a:off x="5289971" y="5793569"/>
            <a:ext cx="6418915" cy="566270"/>
          </a:xfrm>
        </p:spPr>
        <p:txBody>
          <a:bodyPr>
            <a:normAutofit/>
          </a:bodyPr>
          <a:lstStyle>
            <a:lvl1pPr marL="0" indent="0">
              <a:lnSpc>
                <a:spcPts val="2100"/>
              </a:lnSpc>
              <a:buNone/>
              <a:defRPr lang="en-GB" sz="1600" b="1" i="0" kern="1200" cap="all" baseline="0" dirty="0">
                <a:solidFill>
                  <a:schemeClr val="tx1"/>
                </a:solidFill>
                <a:latin typeface="Montserrat" pitchFamily="2" charset="77"/>
                <a:ea typeface="+mn-ea"/>
                <a:cs typeface="Arial" panose="020B0604020202020204" pitchFamily="34" charset="0"/>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5" name="Text Placeholder 20">
            <a:extLst>
              <a:ext uri="{FF2B5EF4-FFF2-40B4-BE49-F238E27FC236}">
                <a16:creationId xmlns:a16="http://schemas.microsoft.com/office/drawing/2014/main" id="{891FE528-1CBC-776A-FB47-AEB27AA81C81}"/>
              </a:ext>
            </a:extLst>
          </p:cNvPr>
          <p:cNvSpPr>
            <a:spLocks noGrp="1"/>
          </p:cNvSpPr>
          <p:nvPr>
            <p:ph type="body" idx="34" hasCustomPrompt="1"/>
          </p:nvPr>
        </p:nvSpPr>
        <p:spPr>
          <a:xfrm>
            <a:off x="479177" y="1768812"/>
            <a:ext cx="4556600"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Title 6">
            <a:extLst>
              <a:ext uri="{FF2B5EF4-FFF2-40B4-BE49-F238E27FC236}">
                <a16:creationId xmlns:a16="http://schemas.microsoft.com/office/drawing/2014/main" id="{C4580B4A-1456-8D30-4A30-B6662D0D3ACC}"/>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pic>
        <p:nvPicPr>
          <p:cNvPr id="3" name="Picture 2" descr="A logo with red text&#10;&#10;Description automatically generated">
            <a:extLst>
              <a:ext uri="{FF2B5EF4-FFF2-40B4-BE49-F238E27FC236}">
                <a16:creationId xmlns:a16="http://schemas.microsoft.com/office/drawing/2014/main" id="{8D47EDD0-F81D-2369-27B1-82A16A60A86A}"/>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3338633180"/>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Data visualisation x5">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pic>
        <p:nvPicPr>
          <p:cNvPr id="27" name="Picture 26">
            <a:extLst>
              <a:ext uri="{FF2B5EF4-FFF2-40B4-BE49-F238E27FC236}">
                <a16:creationId xmlns:a16="http://schemas.microsoft.com/office/drawing/2014/main" id="{74D64C45-3C90-19DF-40F1-D9B9CB12C13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3476" y="4631685"/>
            <a:ext cx="23443325" cy="2165204"/>
          </a:xfrm>
          <a:prstGeom prst="rect">
            <a:avLst/>
          </a:prstGeom>
        </p:spPr>
      </p:pic>
      <p:sp>
        <p:nvSpPr>
          <p:cNvPr id="28" name="Title 6">
            <a:extLst>
              <a:ext uri="{FF2B5EF4-FFF2-40B4-BE49-F238E27FC236}">
                <a16:creationId xmlns:a16="http://schemas.microsoft.com/office/drawing/2014/main" id="{1A281173-B0C0-BD66-80F5-EF5601A9F87F}"/>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30" name="Text Placeholder 20">
            <a:extLst>
              <a:ext uri="{FF2B5EF4-FFF2-40B4-BE49-F238E27FC236}">
                <a16:creationId xmlns:a16="http://schemas.microsoft.com/office/drawing/2014/main" id="{D78ED611-F96E-891C-F44B-243EE7A229E9}"/>
              </a:ext>
            </a:extLst>
          </p:cNvPr>
          <p:cNvSpPr>
            <a:spLocks noGrp="1"/>
          </p:cNvSpPr>
          <p:nvPr>
            <p:ph type="body" idx="22" hasCustomPrompt="1"/>
          </p:nvPr>
        </p:nvSpPr>
        <p:spPr>
          <a:xfrm>
            <a:off x="478931" y="1768812"/>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1" name="Plassholder for innhold 2">
            <a:extLst>
              <a:ext uri="{FF2B5EF4-FFF2-40B4-BE49-F238E27FC236}">
                <a16:creationId xmlns:a16="http://schemas.microsoft.com/office/drawing/2014/main" id="{A8ABEA19-5472-8D2A-9AC2-3000DFEEC8A0}"/>
              </a:ext>
            </a:extLst>
          </p:cNvPr>
          <p:cNvSpPr>
            <a:spLocks noGrp="1"/>
          </p:cNvSpPr>
          <p:nvPr>
            <p:ph idx="23"/>
          </p:nvPr>
        </p:nvSpPr>
        <p:spPr>
          <a:xfrm>
            <a:off x="478931" y="3149668"/>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6" name="Text Placeholder 20">
            <a:extLst>
              <a:ext uri="{FF2B5EF4-FFF2-40B4-BE49-F238E27FC236}">
                <a16:creationId xmlns:a16="http://schemas.microsoft.com/office/drawing/2014/main" id="{99445C1B-80DD-3D6D-DF9F-A512ABACA700}"/>
              </a:ext>
            </a:extLst>
          </p:cNvPr>
          <p:cNvSpPr>
            <a:spLocks noGrp="1"/>
          </p:cNvSpPr>
          <p:nvPr>
            <p:ph type="body" idx="28" hasCustomPrompt="1"/>
          </p:nvPr>
        </p:nvSpPr>
        <p:spPr>
          <a:xfrm>
            <a:off x="8180975" y="1768812"/>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8" name="Plassholder for innhold 2">
            <a:extLst>
              <a:ext uri="{FF2B5EF4-FFF2-40B4-BE49-F238E27FC236}">
                <a16:creationId xmlns:a16="http://schemas.microsoft.com/office/drawing/2014/main" id="{138C6B09-508C-3D95-1AAC-5D1FC4524436}"/>
              </a:ext>
            </a:extLst>
          </p:cNvPr>
          <p:cNvSpPr>
            <a:spLocks noGrp="1"/>
          </p:cNvSpPr>
          <p:nvPr>
            <p:ph idx="29"/>
          </p:nvPr>
        </p:nvSpPr>
        <p:spPr>
          <a:xfrm>
            <a:off x="8180975" y="3149668"/>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0" name="Text Placeholder 20">
            <a:extLst>
              <a:ext uri="{FF2B5EF4-FFF2-40B4-BE49-F238E27FC236}">
                <a16:creationId xmlns:a16="http://schemas.microsoft.com/office/drawing/2014/main" id="{8CB1776B-C3C7-60E8-9FEB-CEA5BFB8CC03}"/>
              </a:ext>
            </a:extLst>
          </p:cNvPr>
          <p:cNvSpPr>
            <a:spLocks noGrp="1"/>
          </p:cNvSpPr>
          <p:nvPr>
            <p:ph type="body" idx="31" hasCustomPrompt="1"/>
          </p:nvPr>
        </p:nvSpPr>
        <p:spPr>
          <a:xfrm>
            <a:off x="4329952" y="1768812"/>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1" name="Plassholder for innhold 2">
            <a:extLst>
              <a:ext uri="{FF2B5EF4-FFF2-40B4-BE49-F238E27FC236}">
                <a16:creationId xmlns:a16="http://schemas.microsoft.com/office/drawing/2014/main" id="{B52FF0CA-3195-1704-4D86-E6CB58BF8872}"/>
              </a:ext>
            </a:extLst>
          </p:cNvPr>
          <p:cNvSpPr>
            <a:spLocks noGrp="1"/>
          </p:cNvSpPr>
          <p:nvPr>
            <p:ph idx="32"/>
          </p:nvPr>
        </p:nvSpPr>
        <p:spPr>
          <a:xfrm>
            <a:off x="4329952" y="3149668"/>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2" name="Text Placeholder 20">
            <a:extLst>
              <a:ext uri="{FF2B5EF4-FFF2-40B4-BE49-F238E27FC236}">
                <a16:creationId xmlns:a16="http://schemas.microsoft.com/office/drawing/2014/main" id="{B7E02249-D4B2-3976-664D-19627E2F3981}"/>
              </a:ext>
            </a:extLst>
          </p:cNvPr>
          <p:cNvSpPr>
            <a:spLocks noGrp="1"/>
          </p:cNvSpPr>
          <p:nvPr>
            <p:ph type="body" idx="39" hasCustomPrompt="1"/>
          </p:nvPr>
        </p:nvSpPr>
        <p:spPr>
          <a:xfrm>
            <a:off x="479176" y="3945053"/>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4" name="Plassholder for innhold 2">
            <a:extLst>
              <a:ext uri="{FF2B5EF4-FFF2-40B4-BE49-F238E27FC236}">
                <a16:creationId xmlns:a16="http://schemas.microsoft.com/office/drawing/2014/main" id="{9AFF1FD0-BEAD-B18B-E01D-34357F228123}"/>
              </a:ext>
            </a:extLst>
          </p:cNvPr>
          <p:cNvSpPr>
            <a:spLocks noGrp="1"/>
          </p:cNvSpPr>
          <p:nvPr>
            <p:ph idx="40"/>
          </p:nvPr>
        </p:nvSpPr>
        <p:spPr>
          <a:xfrm>
            <a:off x="479176" y="5300490"/>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6" name="Text Placeholder 20">
            <a:extLst>
              <a:ext uri="{FF2B5EF4-FFF2-40B4-BE49-F238E27FC236}">
                <a16:creationId xmlns:a16="http://schemas.microsoft.com/office/drawing/2014/main" id="{75F60247-B0C5-FB65-5BB2-4C9126858BF0}"/>
              </a:ext>
            </a:extLst>
          </p:cNvPr>
          <p:cNvSpPr>
            <a:spLocks noGrp="1"/>
          </p:cNvSpPr>
          <p:nvPr>
            <p:ph type="body" idx="41" hasCustomPrompt="1"/>
          </p:nvPr>
        </p:nvSpPr>
        <p:spPr>
          <a:xfrm>
            <a:off x="4330197" y="3945053"/>
            <a:ext cx="3531600" cy="1262148"/>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7" name="Plassholder for innhold 2">
            <a:extLst>
              <a:ext uri="{FF2B5EF4-FFF2-40B4-BE49-F238E27FC236}">
                <a16:creationId xmlns:a16="http://schemas.microsoft.com/office/drawing/2014/main" id="{04F96F5C-692A-CF40-58A4-46AB447E3A7E}"/>
              </a:ext>
            </a:extLst>
          </p:cNvPr>
          <p:cNvSpPr>
            <a:spLocks noGrp="1"/>
          </p:cNvSpPr>
          <p:nvPr>
            <p:ph idx="42"/>
          </p:nvPr>
        </p:nvSpPr>
        <p:spPr>
          <a:xfrm>
            <a:off x="4330197" y="5300490"/>
            <a:ext cx="3531600" cy="558664"/>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2" name="Picture 1" descr="A logo with red text&#10;&#10;Description automatically generated">
            <a:extLst>
              <a:ext uri="{FF2B5EF4-FFF2-40B4-BE49-F238E27FC236}">
                <a16:creationId xmlns:a16="http://schemas.microsoft.com/office/drawing/2014/main" id="{6FEA75E1-519E-DFCC-1ECC-79FD1969D7E0}"/>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140534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with content and illustration">
    <p:spTree>
      <p:nvGrpSpPr>
        <p:cNvPr id="1" name=""/>
        <p:cNvGrpSpPr/>
        <p:nvPr/>
      </p:nvGrpSpPr>
      <p:grpSpPr>
        <a:xfrm>
          <a:off x="0" y="0"/>
          <a:ext cx="0" cy="0"/>
          <a:chOff x="0" y="0"/>
          <a:chExt cx="0" cy="0"/>
        </a:xfrm>
      </p:grpSpPr>
      <p:sp>
        <p:nvSpPr>
          <p:cNvPr id="5" name="Plassholder for innhold 2">
            <a:extLst>
              <a:ext uri="{FF2B5EF4-FFF2-40B4-BE49-F238E27FC236}">
                <a16:creationId xmlns:a16="http://schemas.microsoft.com/office/drawing/2014/main" id="{4A41A644-D13A-F23C-F8AE-F6717870B2D0}"/>
              </a:ext>
            </a:extLst>
          </p:cNvPr>
          <p:cNvSpPr>
            <a:spLocks noGrp="1"/>
          </p:cNvSpPr>
          <p:nvPr>
            <p:ph idx="23"/>
          </p:nvPr>
        </p:nvSpPr>
        <p:spPr>
          <a:xfrm>
            <a:off x="477660" y="1768812"/>
            <a:ext cx="9949040" cy="4572552"/>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9947275" cy="1019255"/>
          </a:xfrm>
        </p:spPr>
        <p:txBody>
          <a:bodyPr/>
          <a:lstStyle>
            <a:lvl1pPr>
              <a:defRPr sz="2400" cap="all" baseline="0"/>
            </a:lvl1pPr>
          </a:lstStyle>
          <a:p>
            <a:r>
              <a:rPr lang="en-GB"/>
              <a:t>CLICK TO EDIT MASTER TITLE STYLE</a:t>
            </a:r>
            <a:endParaRPr lang="en-US"/>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60694265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_Data visualisation x5">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3E865E-842C-4702-6526-A92D197A624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3476" y="4631685"/>
            <a:ext cx="23443325" cy="2165204"/>
          </a:xfrm>
          <a:prstGeom prst="rect">
            <a:avLst/>
          </a:prstGeom>
        </p:spPr>
      </p:pic>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18" name="Text Placeholder 20">
            <a:extLst>
              <a:ext uri="{FF2B5EF4-FFF2-40B4-BE49-F238E27FC236}">
                <a16:creationId xmlns:a16="http://schemas.microsoft.com/office/drawing/2014/main" id="{9BBE10F5-076F-BD73-37D4-4BDB0C063C89}"/>
              </a:ext>
            </a:extLst>
          </p:cNvPr>
          <p:cNvSpPr>
            <a:spLocks noGrp="1"/>
          </p:cNvSpPr>
          <p:nvPr>
            <p:ph type="body" idx="22" hasCustomPrompt="1"/>
          </p:nvPr>
        </p:nvSpPr>
        <p:spPr>
          <a:xfrm>
            <a:off x="479179" y="2550720"/>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9" name="Plassholder for innhold 2">
            <a:extLst>
              <a:ext uri="{FF2B5EF4-FFF2-40B4-BE49-F238E27FC236}">
                <a16:creationId xmlns:a16="http://schemas.microsoft.com/office/drawing/2014/main" id="{44FD29C5-1892-5398-D807-F5EB3CB48859}"/>
              </a:ext>
            </a:extLst>
          </p:cNvPr>
          <p:cNvSpPr>
            <a:spLocks noGrp="1"/>
          </p:cNvSpPr>
          <p:nvPr>
            <p:ph idx="23"/>
          </p:nvPr>
        </p:nvSpPr>
        <p:spPr>
          <a:xfrm>
            <a:off x="479179" y="3640108"/>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0" name="Text Placeholder 20">
            <a:extLst>
              <a:ext uri="{FF2B5EF4-FFF2-40B4-BE49-F238E27FC236}">
                <a16:creationId xmlns:a16="http://schemas.microsoft.com/office/drawing/2014/main" id="{5AE9AE36-FBBA-F399-A8F0-202F4E15BDEA}"/>
              </a:ext>
            </a:extLst>
          </p:cNvPr>
          <p:cNvSpPr>
            <a:spLocks noGrp="1"/>
          </p:cNvSpPr>
          <p:nvPr>
            <p:ph type="body" idx="28" hasCustomPrompt="1"/>
          </p:nvPr>
        </p:nvSpPr>
        <p:spPr>
          <a:xfrm>
            <a:off x="8181223" y="2550720"/>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1" name="Plassholder for innhold 2">
            <a:extLst>
              <a:ext uri="{FF2B5EF4-FFF2-40B4-BE49-F238E27FC236}">
                <a16:creationId xmlns:a16="http://schemas.microsoft.com/office/drawing/2014/main" id="{EDC2DD7D-B2AF-EA47-BF05-3F4C40F48906}"/>
              </a:ext>
            </a:extLst>
          </p:cNvPr>
          <p:cNvSpPr>
            <a:spLocks noGrp="1"/>
          </p:cNvSpPr>
          <p:nvPr>
            <p:ph idx="29"/>
          </p:nvPr>
        </p:nvSpPr>
        <p:spPr>
          <a:xfrm>
            <a:off x="8181223" y="3640108"/>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2" name="Text Placeholder 20">
            <a:extLst>
              <a:ext uri="{FF2B5EF4-FFF2-40B4-BE49-F238E27FC236}">
                <a16:creationId xmlns:a16="http://schemas.microsoft.com/office/drawing/2014/main" id="{CF7E969A-8ABB-9F72-5386-9CF0F1AD17ED}"/>
              </a:ext>
            </a:extLst>
          </p:cNvPr>
          <p:cNvSpPr>
            <a:spLocks noGrp="1"/>
          </p:cNvSpPr>
          <p:nvPr>
            <p:ph type="body" idx="31" hasCustomPrompt="1"/>
          </p:nvPr>
        </p:nvSpPr>
        <p:spPr>
          <a:xfrm>
            <a:off x="4330200" y="2550720"/>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3" name="Plassholder for innhold 2">
            <a:extLst>
              <a:ext uri="{FF2B5EF4-FFF2-40B4-BE49-F238E27FC236}">
                <a16:creationId xmlns:a16="http://schemas.microsoft.com/office/drawing/2014/main" id="{FEFEFAEF-CC73-1665-9F34-4703D5C820CE}"/>
              </a:ext>
            </a:extLst>
          </p:cNvPr>
          <p:cNvSpPr>
            <a:spLocks noGrp="1"/>
          </p:cNvSpPr>
          <p:nvPr>
            <p:ph idx="32"/>
          </p:nvPr>
        </p:nvSpPr>
        <p:spPr>
          <a:xfrm>
            <a:off x="4330200" y="3640108"/>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6" name="Text Placeholder 20">
            <a:extLst>
              <a:ext uri="{FF2B5EF4-FFF2-40B4-BE49-F238E27FC236}">
                <a16:creationId xmlns:a16="http://schemas.microsoft.com/office/drawing/2014/main" id="{64920A06-C1B0-1EAA-142D-425057A592FA}"/>
              </a:ext>
            </a:extLst>
          </p:cNvPr>
          <p:cNvSpPr>
            <a:spLocks noGrp="1"/>
          </p:cNvSpPr>
          <p:nvPr>
            <p:ph type="body" idx="39" hasCustomPrompt="1"/>
          </p:nvPr>
        </p:nvSpPr>
        <p:spPr>
          <a:xfrm>
            <a:off x="479176" y="4345794"/>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7" name="Plassholder for innhold 2">
            <a:extLst>
              <a:ext uri="{FF2B5EF4-FFF2-40B4-BE49-F238E27FC236}">
                <a16:creationId xmlns:a16="http://schemas.microsoft.com/office/drawing/2014/main" id="{7790F1CF-919E-B07D-D5A3-144351D9EFBA}"/>
              </a:ext>
            </a:extLst>
          </p:cNvPr>
          <p:cNvSpPr>
            <a:spLocks noGrp="1"/>
          </p:cNvSpPr>
          <p:nvPr>
            <p:ph idx="40"/>
          </p:nvPr>
        </p:nvSpPr>
        <p:spPr>
          <a:xfrm>
            <a:off x="479176" y="5454209"/>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8" name="Text Placeholder 20">
            <a:extLst>
              <a:ext uri="{FF2B5EF4-FFF2-40B4-BE49-F238E27FC236}">
                <a16:creationId xmlns:a16="http://schemas.microsoft.com/office/drawing/2014/main" id="{96E7BAD2-4352-DCBE-CD16-66F2E33555FF}"/>
              </a:ext>
            </a:extLst>
          </p:cNvPr>
          <p:cNvSpPr>
            <a:spLocks noGrp="1"/>
          </p:cNvSpPr>
          <p:nvPr>
            <p:ph type="body" idx="41" hasCustomPrompt="1"/>
          </p:nvPr>
        </p:nvSpPr>
        <p:spPr>
          <a:xfrm>
            <a:off x="4330197" y="4345794"/>
            <a:ext cx="3531600" cy="914862"/>
          </a:xfrm>
        </p:spPr>
        <p:txBody>
          <a:bodyPr anchor="ctr" anchorCtr="0">
            <a:noAutofit/>
          </a:bodyPr>
          <a:lstStyle>
            <a:lvl1pPr marL="7938" indent="-7938" algn="ctr">
              <a:lnSpc>
                <a:spcPct val="100000"/>
              </a:lnSpc>
              <a:buNone/>
              <a:tabLst/>
              <a:defRPr lang="en-GB" sz="2800" b="1" i="0" kern="1200" dirty="0">
                <a:solidFill>
                  <a:schemeClr val="accent4"/>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9" name="Plassholder for innhold 2">
            <a:extLst>
              <a:ext uri="{FF2B5EF4-FFF2-40B4-BE49-F238E27FC236}">
                <a16:creationId xmlns:a16="http://schemas.microsoft.com/office/drawing/2014/main" id="{D0C028C2-F25A-FEE3-6181-8FC202C63932}"/>
              </a:ext>
            </a:extLst>
          </p:cNvPr>
          <p:cNvSpPr>
            <a:spLocks noGrp="1"/>
          </p:cNvSpPr>
          <p:nvPr>
            <p:ph idx="42"/>
          </p:nvPr>
        </p:nvSpPr>
        <p:spPr>
          <a:xfrm>
            <a:off x="4330197" y="5454209"/>
            <a:ext cx="3531600" cy="404945"/>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2" name="Title 6">
            <a:extLst>
              <a:ext uri="{FF2B5EF4-FFF2-40B4-BE49-F238E27FC236}">
                <a16:creationId xmlns:a16="http://schemas.microsoft.com/office/drawing/2014/main" id="{5A0DF6ED-D98F-DECE-8705-90516ED11231}"/>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33" name="Text Placeholder 20">
            <a:extLst>
              <a:ext uri="{FF2B5EF4-FFF2-40B4-BE49-F238E27FC236}">
                <a16:creationId xmlns:a16="http://schemas.microsoft.com/office/drawing/2014/main" id="{3A4AFF70-441A-3755-97AB-C21359848E14}"/>
              </a:ext>
            </a:extLst>
          </p:cNvPr>
          <p:cNvSpPr>
            <a:spLocks noGrp="1"/>
          </p:cNvSpPr>
          <p:nvPr>
            <p:ph type="body" idx="43" hasCustomPrompt="1"/>
          </p:nvPr>
        </p:nvSpPr>
        <p:spPr>
          <a:xfrm>
            <a:off x="477658" y="1768812"/>
            <a:ext cx="1123314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3" name="Picture 2" descr="A logo with red text&#10;&#10;Description automatically generated">
            <a:extLst>
              <a:ext uri="{FF2B5EF4-FFF2-40B4-BE49-F238E27FC236}">
                <a16:creationId xmlns:a16="http://schemas.microsoft.com/office/drawing/2014/main" id="{BC2F1C7B-5A79-F439-2B03-8FFC20B420C9}"/>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64646629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Data visualisation x6">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22" name="Title 6">
            <a:extLst>
              <a:ext uri="{FF2B5EF4-FFF2-40B4-BE49-F238E27FC236}">
                <a16:creationId xmlns:a16="http://schemas.microsoft.com/office/drawing/2014/main" id="{58F26C26-6C72-C3E5-5160-A08ACC45D5CD}"/>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24" name="Text Placeholder 20">
            <a:extLst>
              <a:ext uri="{FF2B5EF4-FFF2-40B4-BE49-F238E27FC236}">
                <a16:creationId xmlns:a16="http://schemas.microsoft.com/office/drawing/2014/main" id="{BC1C3BBD-1542-36E3-8073-FF481286C14E}"/>
              </a:ext>
            </a:extLst>
          </p:cNvPr>
          <p:cNvSpPr>
            <a:spLocks noGrp="1"/>
          </p:cNvSpPr>
          <p:nvPr>
            <p:ph type="body" idx="22" hasCustomPrompt="1"/>
          </p:nvPr>
        </p:nvSpPr>
        <p:spPr>
          <a:xfrm>
            <a:off x="479179" y="175372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5" name="Plassholder for innhold 2">
            <a:extLst>
              <a:ext uri="{FF2B5EF4-FFF2-40B4-BE49-F238E27FC236}">
                <a16:creationId xmlns:a16="http://schemas.microsoft.com/office/drawing/2014/main" id="{DA311368-12B2-D0B9-9C8F-A951EA27BFB8}"/>
              </a:ext>
            </a:extLst>
          </p:cNvPr>
          <p:cNvSpPr>
            <a:spLocks noGrp="1"/>
          </p:cNvSpPr>
          <p:nvPr>
            <p:ph idx="23"/>
          </p:nvPr>
        </p:nvSpPr>
        <p:spPr>
          <a:xfrm>
            <a:off x="479179" y="310274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8" name="Text Placeholder 20">
            <a:extLst>
              <a:ext uri="{FF2B5EF4-FFF2-40B4-BE49-F238E27FC236}">
                <a16:creationId xmlns:a16="http://schemas.microsoft.com/office/drawing/2014/main" id="{953A4EAA-E804-9F29-DEE8-2CC0E40EFC90}"/>
              </a:ext>
            </a:extLst>
          </p:cNvPr>
          <p:cNvSpPr>
            <a:spLocks noGrp="1"/>
          </p:cNvSpPr>
          <p:nvPr>
            <p:ph type="body" idx="28" hasCustomPrompt="1"/>
          </p:nvPr>
        </p:nvSpPr>
        <p:spPr>
          <a:xfrm>
            <a:off x="8181223" y="175372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0" name="Plassholder for innhold 2">
            <a:extLst>
              <a:ext uri="{FF2B5EF4-FFF2-40B4-BE49-F238E27FC236}">
                <a16:creationId xmlns:a16="http://schemas.microsoft.com/office/drawing/2014/main" id="{42F47BD9-54CE-F51E-58DF-21EA5791496C}"/>
              </a:ext>
            </a:extLst>
          </p:cNvPr>
          <p:cNvSpPr>
            <a:spLocks noGrp="1"/>
          </p:cNvSpPr>
          <p:nvPr>
            <p:ph idx="29"/>
          </p:nvPr>
        </p:nvSpPr>
        <p:spPr>
          <a:xfrm>
            <a:off x="8181223" y="310274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1" name="Text Placeholder 20">
            <a:extLst>
              <a:ext uri="{FF2B5EF4-FFF2-40B4-BE49-F238E27FC236}">
                <a16:creationId xmlns:a16="http://schemas.microsoft.com/office/drawing/2014/main" id="{97C19281-F0FA-BBA1-2E34-7E6CAD8137E4}"/>
              </a:ext>
            </a:extLst>
          </p:cNvPr>
          <p:cNvSpPr>
            <a:spLocks noGrp="1"/>
          </p:cNvSpPr>
          <p:nvPr>
            <p:ph type="body" idx="30" hasCustomPrompt="1"/>
          </p:nvPr>
        </p:nvSpPr>
        <p:spPr>
          <a:xfrm>
            <a:off x="4330200" y="175372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2" name="Plassholder for innhold 2">
            <a:extLst>
              <a:ext uri="{FF2B5EF4-FFF2-40B4-BE49-F238E27FC236}">
                <a16:creationId xmlns:a16="http://schemas.microsoft.com/office/drawing/2014/main" id="{AA3DFCCA-EA9D-AF82-2E26-571ACAE6A0B1}"/>
              </a:ext>
            </a:extLst>
          </p:cNvPr>
          <p:cNvSpPr>
            <a:spLocks noGrp="1"/>
          </p:cNvSpPr>
          <p:nvPr>
            <p:ph idx="31"/>
          </p:nvPr>
        </p:nvSpPr>
        <p:spPr>
          <a:xfrm>
            <a:off x="4330200" y="310274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 name="Text Placeholder 20">
            <a:extLst>
              <a:ext uri="{FF2B5EF4-FFF2-40B4-BE49-F238E27FC236}">
                <a16:creationId xmlns:a16="http://schemas.microsoft.com/office/drawing/2014/main" id="{46DD4994-799D-2A6D-C2B1-D41829EAC4B2}"/>
              </a:ext>
            </a:extLst>
          </p:cNvPr>
          <p:cNvSpPr>
            <a:spLocks noGrp="1"/>
          </p:cNvSpPr>
          <p:nvPr>
            <p:ph type="body" idx="32" hasCustomPrompt="1"/>
          </p:nvPr>
        </p:nvSpPr>
        <p:spPr>
          <a:xfrm>
            <a:off x="478931" y="420719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3" name="Plassholder for innhold 2">
            <a:extLst>
              <a:ext uri="{FF2B5EF4-FFF2-40B4-BE49-F238E27FC236}">
                <a16:creationId xmlns:a16="http://schemas.microsoft.com/office/drawing/2014/main" id="{44B9666F-5299-A25F-5675-43959E819D1D}"/>
              </a:ext>
            </a:extLst>
          </p:cNvPr>
          <p:cNvSpPr>
            <a:spLocks noGrp="1"/>
          </p:cNvSpPr>
          <p:nvPr>
            <p:ph idx="33"/>
          </p:nvPr>
        </p:nvSpPr>
        <p:spPr>
          <a:xfrm>
            <a:off x="478931" y="555621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4" name="Text Placeholder 20">
            <a:extLst>
              <a:ext uri="{FF2B5EF4-FFF2-40B4-BE49-F238E27FC236}">
                <a16:creationId xmlns:a16="http://schemas.microsoft.com/office/drawing/2014/main" id="{CE1FEE85-C6D4-D800-4774-24E2C7BC9F8C}"/>
              </a:ext>
            </a:extLst>
          </p:cNvPr>
          <p:cNvSpPr>
            <a:spLocks noGrp="1"/>
          </p:cNvSpPr>
          <p:nvPr>
            <p:ph type="body" idx="34" hasCustomPrompt="1"/>
          </p:nvPr>
        </p:nvSpPr>
        <p:spPr>
          <a:xfrm>
            <a:off x="8180975" y="420719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6" name="Plassholder for innhold 2">
            <a:extLst>
              <a:ext uri="{FF2B5EF4-FFF2-40B4-BE49-F238E27FC236}">
                <a16:creationId xmlns:a16="http://schemas.microsoft.com/office/drawing/2014/main" id="{8CE19FF1-275C-C9C0-5E4C-01DFE0E6CE9F}"/>
              </a:ext>
            </a:extLst>
          </p:cNvPr>
          <p:cNvSpPr>
            <a:spLocks noGrp="1"/>
          </p:cNvSpPr>
          <p:nvPr>
            <p:ph idx="35"/>
          </p:nvPr>
        </p:nvSpPr>
        <p:spPr>
          <a:xfrm>
            <a:off x="8180975" y="555621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7" name="Text Placeholder 20">
            <a:extLst>
              <a:ext uri="{FF2B5EF4-FFF2-40B4-BE49-F238E27FC236}">
                <a16:creationId xmlns:a16="http://schemas.microsoft.com/office/drawing/2014/main" id="{EA468B9B-DD39-BC0A-6D47-0ED97FC5DB4B}"/>
              </a:ext>
            </a:extLst>
          </p:cNvPr>
          <p:cNvSpPr>
            <a:spLocks noGrp="1"/>
          </p:cNvSpPr>
          <p:nvPr>
            <p:ph type="body" idx="36" hasCustomPrompt="1"/>
          </p:nvPr>
        </p:nvSpPr>
        <p:spPr>
          <a:xfrm>
            <a:off x="4329952" y="4207198"/>
            <a:ext cx="3531600" cy="1214575"/>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8" name="Plassholder for innhold 2">
            <a:extLst>
              <a:ext uri="{FF2B5EF4-FFF2-40B4-BE49-F238E27FC236}">
                <a16:creationId xmlns:a16="http://schemas.microsoft.com/office/drawing/2014/main" id="{1FA8EEF8-DE10-AFB2-D6B2-DC595ECC7F5A}"/>
              </a:ext>
            </a:extLst>
          </p:cNvPr>
          <p:cNvSpPr>
            <a:spLocks noGrp="1"/>
          </p:cNvSpPr>
          <p:nvPr>
            <p:ph idx="37"/>
          </p:nvPr>
        </p:nvSpPr>
        <p:spPr>
          <a:xfrm>
            <a:off x="4329952" y="5556213"/>
            <a:ext cx="3531600" cy="785149"/>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5" name="Picture 4" descr="A logo with red text&#10;&#10;Description automatically generated">
            <a:extLst>
              <a:ext uri="{FF2B5EF4-FFF2-40B4-BE49-F238E27FC236}">
                <a16:creationId xmlns:a16="http://schemas.microsoft.com/office/drawing/2014/main" id="{992252C7-4097-1017-8227-53F935C6ADCE}"/>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61159021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Data visualisation x6 with subtitle">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B17250F1-C27A-CA65-E36B-B81AC995378D}"/>
              </a:ext>
            </a:extLst>
          </p:cNvPr>
          <p:cNvSpPr txBox="1"/>
          <p:nvPr userDrawn="1"/>
        </p:nvSpPr>
        <p:spPr>
          <a:xfrm>
            <a:off x="-12700" y="8724900"/>
            <a:ext cx="184731" cy="369332"/>
          </a:xfrm>
          <a:prstGeom prst="rect">
            <a:avLst/>
          </a:prstGeom>
          <a:noFill/>
        </p:spPr>
        <p:txBody>
          <a:bodyPr wrap="none" rtlCol="0">
            <a:spAutoFit/>
          </a:bodyPr>
          <a:lstStyle/>
          <a:p>
            <a:endParaRPr lang="en-US"/>
          </a:p>
        </p:txBody>
      </p:sp>
      <p:sp>
        <p:nvSpPr>
          <p:cNvPr id="19" name="Plassholder for innhold 2">
            <a:extLst>
              <a:ext uri="{FF2B5EF4-FFF2-40B4-BE49-F238E27FC236}">
                <a16:creationId xmlns:a16="http://schemas.microsoft.com/office/drawing/2014/main" id="{44FD29C5-1892-5398-D807-F5EB3CB48859}"/>
              </a:ext>
            </a:extLst>
          </p:cNvPr>
          <p:cNvSpPr>
            <a:spLocks noGrp="1"/>
          </p:cNvSpPr>
          <p:nvPr>
            <p:ph idx="23"/>
          </p:nvPr>
        </p:nvSpPr>
        <p:spPr>
          <a:xfrm>
            <a:off x="479179" y="3646146"/>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1" name="Plassholder for innhold 2">
            <a:extLst>
              <a:ext uri="{FF2B5EF4-FFF2-40B4-BE49-F238E27FC236}">
                <a16:creationId xmlns:a16="http://schemas.microsoft.com/office/drawing/2014/main" id="{EDC2DD7D-B2AF-EA47-BF05-3F4C40F48906}"/>
              </a:ext>
            </a:extLst>
          </p:cNvPr>
          <p:cNvSpPr>
            <a:spLocks noGrp="1"/>
          </p:cNvSpPr>
          <p:nvPr>
            <p:ph idx="29"/>
          </p:nvPr>
        </p:nvSpPr>
        <p:spPr>
          <a:xfrm>
            <a:off x="8181223" y="3646146"/>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3" name="Plassholder for innhold 2">
            <a:extLst>
              <a:ext uri="{FF2B5EF4-FFF2-40B4-BE49-F238E27FC236}">
                <a16:creationId xmlns:a16="http://schemas.microsoft.com/office/drawing/2014/main" id="{FEFEFAEF-CC73-1665-9F34-4703D5C820CE}"/>
              </a:ext>
            </a:extLst>
          </p:cNvPr>
          <p:cNvSpPr>
            <a:spLocks noGrp="1"/>
          </p:cNvSpPr>
          <p:nvPr>
            <p:ph idx="32"/>
          </p:nvPr>
        </p:nvSpPr>
        <p:spPr>
          <a:xfrm>
            <a:off x="4330200" y="3646146"/>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6" name="Text Placeholder 20">
            <a:extLst>
              <a:ext uri="{FF2B5EF4-FFF2-40B4-BE49-F238E27FC236}">
                <a16:creationId xmlns:a16="http://schemas.microsoft.com/office/drawing/2014/main" id="{64920A06-C1B0-1EAA-142D-425057A592FA}"/>
              </a:ext>
            </a:extLst>
          </p:cNvPr>
          <p:cNvSpPr>
            <a:spLocks noGrp="1"/>
          </p:cNvSpPr>
          <p:nvPr>
            <p:ph type="body" idx="39" hasCustomPrompt="1"/>
          </p:nvPr>
        </p:nvSpPr>
        <p:spPr>
          <a:xfrm>
            <a:off x="479176" y="457388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7" name="Plassholder for innhold 2">
            <a:extLst>
              <a:ext uri="{FF2B5EF4-FFF2-40B4-BE49-F238E27FC236}">
                <a16:creationId xmlns:a16="http://schemas.microsoft.com/office/drawing/2014/main" id="{7790F1CF-919E-B07D-D5A3-144351D9EFBA}"/>
              </a:ext>
            </a:extLst>
          </p:cNvPr>
          <p:cNvSpPr>
            <a:spLocks noGrp="1"/>
          </p:cNvSpPr>
          <p:nvPr>
            <p:ph idx="40"/>
          </p:nvPr>
        </p:nvSpPr>
        <p:spPr>
          <a:xfrm>
            <a:off x="479176" y="5668683"/>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28" name="Text Placeholder 20">
            <a:extLst>
              <a:ext uri="{FF2B5EF4-FFF2-40B4-BE49-F238E27FC236}">
                <a16:creationId xmlns:a16="http://schemas.microsoft.com/office/drawing/2014/main" id="{96E7BAD2-4352-DCBE-CD16-66F2E33555FF}"/>
              </a:ext>
            </a:extLst>
          </p:cNvPr>
          <p:cNvSpPr>
            <a:spLocks noGrp="1"/>
          </p:cNvSpPr>
          <p:nvPr>
            <p:ph type="body" idx="41" hasCustomPrompt="1"/>
          </p:nvPr>
        </p:nvSpPr>
        <p:spPr>
          <a:xfrm>
            <a:off x="4330197" y="457388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9" name="Plassholder for innhold 2">
            <a:extLst>
              <a:ext uri="{FF2B5EF4-FFF2-40B4-BE49-F238E27FC236}">
                <a16:creationId xmlns:a16="http://schemas.microsoft.com/office/drawing/2014/main" id="{D0C028C2-F25A-FEE3-6181-8FC202C63932}"/>
              </a:ext>
            </a:extLst>
          </p:cNvPr>
          <p:cNvSpPr>
            <a:spLocks noGrp="1"/>
          </p:cNvSpPr>
          <p:nvPr>
            <p:ph idx="42"/>
          </p:nvPr>
        </p:nvSpPr>
        <p:spPr>
          <a:xfrm>
            <a:off x="4330197" y="5668683"/>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3" name="Text Placeholder 20">
            <a:extLst>
              <a:ext uri="{FF2B5EF4-FFF2-40B4-BE49-F238E27FC236}">
                <a16:creationId xmlns:a16="http://schemas.microsoft.com/office/drawing/2014/main" id="{CF93C638-5408-92BD-D0D3-2B356F3F619E}"/>
              </a:ext>
            </a:extLst>
          </p:cNvPr>
          <p:cNvSpPr>
            <a:spLocks noGrp="1"/>
          </p:cNvSpPr>
          <p:nvPr>
            <p:ph type="body" idx="43" hasCustomPrompt="1"/>
          </p:nvPr>
        </p:nvSpPr>
        <p:spPr>
          <a:xfrm>
            <a:off x="8180725" y="457388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4" name="Plassholder for innhold 2">
            <a:extLst>
              <a:ext uri="{FF2B5EF4-FFF2-40B4-BE49-F238E27FC236}">
                <a16:creationId xmlns:a16="http://schemas.microsoft.com/office/drawing/2014/main" id="{BC88A9A2-518E-7AD4-F30D-CFB0B63CE98D}"/>
              </a:ext>
            </a:extLst>
          </p:cNvPr>
          <p:cNvSpPr>
            <a:spLocks noGrp="1"/>
          </p:cNvSpPr>
          <p:nvPr>
            <p:ph idx="44"/>
          </p:nvPr>
        </p:nvSpPr>
        <p:spPr>
          <a:xfrm>
            <a:off x="8180725" y="5668683"/>
            <a:ext cx="3531600" cy="678332"/>
          </a:xfrm>
        </p:spPr>
        <p:txBody>
          <a:bodyPr anchor="ctr" anchorCtr="0">
            <a:normAutofit/>
          </a:bodyPr>
          <a:lstStyle>
            <a:lvl1pPr marL="0" indent="0" algn="ctr">
              <a:lnSpc>
                <a:spcPts val="21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7" name="Text Placeholder 20">
            <a:extLst>
              <a:ext uri="{FF2B5EF4-FFF2-40B4-BE49-F238E27FC236}">
                <a16:creationId xmlns:a16="http://schemas.microsoft.com/office/drawing/2014/main" id="{193B7F9F-33F4-1FC2-541E-750BC5B84478}"/>
              </a:ext>
            </a:extLst>
          </p:cNvPr>
          <p:cNvSpPr>
            <a:spLocks noGrp="1"/>
          </p:cNvSpPr>
          <p:nvPr>
            <p:ph type="body" idx="22" hasCustomPrompt="1"/>
          </p:nvPr>
        </p:nvSpPr>
        <p:spPr>
          <a:xfrm>
            <a:off x="479179" y="255020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9" name="Text Placeholder 20">
            <a:extLst>
              <a:ext uri="{FF2B5EF4-FFF2-40B4-BE49-F238E27FC236}">
                <a16:creationId xmlns:a16="http://schemas.microsoft.com/office/drawing/2014/main" id="{099EAF41-F887-59DE-2189-EA3FCC2CE800}"/>
              </a:ext>
            </a:extLst>
          </p:cNvPr>
          <p:cNvSpPr>
            <a:spLocks noGrp="1"/>
          </p:cNvSpPr>
          <p:nvPr>
            <p:ph type="body" idx="28" hasCustomPrompt="1"/>
          </p:nvPr>
        </p:nvSpPr>
        <p:spPr>
          <a:xfrm>
            <a:off x="8181223" y="255020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0" name="Text Placeholder 20">
            <a:extLst>
              <a:ext uri="{FF2B5EF4-FFF2-40B4-BE49-F238E27FC236}">
                <a16:creationId xmlns:a16="http://schemas.microsoft.com/office/drawing/2014/main" id="{F953861A-03D9-DD59-4FFC-AE152317D237}"/>
              </a:ext>
            </a:extLst>
          </p:cNvPr>
          <p:cNvSpPr>
            <a:spLocks noGrp="1"/>
          </p:cNvSpPr>
          <p:nvPr>
            <p:ph type="body" idx="31" hasCustomPrompt="1"/>
          </p:nvPr>
        </p:nvSpPr>
        <p:spPr>
          <a:xfrm>
            <a:off x="4330200" y="2550206"/>
            <a:ext cx="3531600" cy="914862"/>
          </a:xfrm>
        </p:spPr>
        <p:txBody>
          <a:bodyPr anchor="ctr" anchorCtr="0">
            <a:noAutofit/>
          </a:bodyPr>
          <a:lstStyle>
            <a:lvl1pPr marL="7938" indent="-7938" algn="ctr">
              <a:lnSpc>
                <a:spcPct val="100000"/>
              </a:lnSpc>
              <a:buNone/>
              <a:tabLst/>
              <a:defRPr lang="en-GB" sz="2800" b="1" i="0" kern="1200" dirty="0">
                <a:solidFill>
                  <a:schemeClr val="accent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11" name="Title 6">
            <a:extLst>
              <a:ext uri="{FF2B5EF4-FFF2-40B4-BE49-F238E27FC236}">
                <a16:creationId xmlns:a16="http://schemas.microsoft.com/office/drawing/2014/main" id="{ABA1729D-44BF-B1B7-6F88-8F74F22EB847}"/>
              </a:ext>
            </a:extLst>
          </p:cNvPr>
          <p:cNvSpPr>
            <a:spLocks noGrp="1"/>
          </p:cNvSpPr>
          <p:nvPr>
            <p:ph type="title" hasCustomPrompt="1"/>
          </p:nvPr>
        </p:nvSpPr>
        <p:spPr>
          <a:xfrm>
            <a:off x="479425" y="441900"/>
            <a:ext cx="11233150" cy="1019255"/>
          </a:xfrm>
        </p:spPr>
        <p:txBody>
          <a:bodyPr/>
          <a:lstStyle>
            <a:lvl1pPr>
              <a:defRPr sz="2400" cap="all" baseline="0"/>
            </a:lvl1pPr>
          </a:lstStyle>
          <a:p>
            <a:r>
              <a:rPr lang="en-GB"/>
              <a:t>CLICK TO EDIT MASTER TITLE STYLE</a:t>
            </a:r>
            <a:endParaRPr lang="en-US"/>
          </a:p>
        </p:txBody>
      </p:sp>
      <p:sp>
        <p:nvSpPr>
          <p:cNvPr id="12" name="Text Placeholder 20">
            <a:extLst>
              <a:ext uri="{FF2B5EF4-FFF2-40B4-BE49-F238E27FC236}">
                <a16:creationId xmlns:a16="http://schemas.microsoft.com/office/drawing/2014/main" id="{A19D7F28-6509-A140-B2B1-207881FED790}"/>
              </a:ext>
            </a:extLst>
          </p:cNvPr>
          <p:cNvSpPr>
            <a:spLocks noGrp="1"/>
          </p:cNvSpPr>
          <p:nvPr>
            <p:ph type="body" idx="45" hasCustomPrompt="1"/>
          </p:nvPr>
        </p:nvSpPr>
        <p:spPr>
          <a:xfrm>
            <a:off x="477658" y="1768812"/>
            <a:ext cx="11233149"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2" name="Picture 1" descr="A logo with red text&#10;&#10;Description automatically generated">
            <a:extLst>
              <a:ext uri="{FF2B5EF4-FFF2-40B4-BE49-F238E27FC236}">
                <a16:creationId xmlns:a16="http://schemas.microsoft.com/office/drawing/2014/main" id="{B5EC3B0D-FF44-F772-2245-268057E582F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218869221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1_Picture only">
    <p:spTree>
      <p:nvGrpSpPr>
        <p:cNvPr id="1" name=""/>
        <p:cNvGrpSpPr/>
        <p:nvPr/>
      </p:nvGrpSpPr>
      <p:grpSpPr>
        <a:xfrm>
          <a:off x="0" y="0"/>
          <a:ext cx="0" cy="0"/>
          <a:chOff x="0" y="0"/>
          <a:chExt cx="0" cy="0"/>
        </a:xfrm>
      </p:grpSpPr>
      <p:sp>
        <p:nvSpPr>
          <p:cNvPr id="8" name="Plassholder for bilde 7">
            <a:extLst>
              <a:ext uri="{FF2B5EF4-FFF2-40B4-BE49-F238E27FC236}">
                <a16:creationId xmlns:a16="http://schemas.microsoft.com/office/drawing/2014/main" id="{0B6B2F4F-5B6B-8E4C-B0B9-4B90F5CA3580}"/>
              </a:ext>
            </a:extLst>
          </p:cNvPr>
          <p:cNvSpPr>
            <a:spLocks noGrp="1"/>
          </p:cNvSpPr>
          <p:nvPr>
            <p:ph type="pic" sz="quarter" idx="13"/>
          </p:nvPr>
        </p:nvSpPr>
        <p:spPr>
          <a:xfrm>
            <a:off x="0" y="0"/>
            <a:ext cx="12192000" cy="6858000"/>
          </a:xfrm>
        </p:spPr>
        <p:txBody>
          <a:bodyPr>
            <a:normAutofit/>
          </a:bodyPr>
          <a:lstStyle>
            <a:lvl1pPr>
              <a:defRPr sz="1600">
                <a:solidFill>
                  <a:schemeClr val="tx1"/>
                </a:solidFill>
              </a:defRPr>
            </a:lvl1pPr>
          </a:lstStyle>
          <a:p>
            <a:r>
              <a:rPr lang="en-GB"/>
              <a:t>Click icon to add picture</a:t>
            </a:r>
            <a:endParaRPr lang="nb-NO"/>
          </a:p>
        </p:txBody>
      </p:sp>
      <p:pic>
        <p:nvPicPr>
          <p:cNvPr id="2" name="Picture 1" descr="A logo with red text&#10;&#10;Description automatically generated">
            <a:extLst>
              <a:ext uri="{FF2B5EF4-FFF2-40B4-BE49-F238E27FC236}">
                <a16:creationId xmlns:a16="http://schemas.microsoft.com/office/drawing/2014/main" id="{FA0B4A3A-C935-6F3A-9BBC-23BF4B0F1DCB}"/>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8612590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Chart only">
    <p:spTree>
      <p:nvGrpSpPr>
        <p:cNvPr id="1" name=""/>
        <p:cNvGrpSpPr/>
        <p:nvPr/>
      </p:nvGrpSpPr>
      <p:grpSpPr>
        <a:xfrm>
          <a:off x="0" y="0"/>
          <a:ext cx="0" cy="0"/>
          <a:chOff x="0" y="0"/>
          <a:chExt cx="0" cy="0"/>
        </a:xfrm>
      </p:grpSpPr>
      <p:sp>
        <p:nvSpPr>
          <p:cNvPr id="2" name="Plassholder for innhold 2">
            <a:extLst>
              <a:ext uri="{FF2B5EF4-FFF2-40B4-BE49-F238E27FC236}">
                <a16:creationId xmlns:a16="http://schemas.microsoft.com/office/drawing/2014/main" id="{6604E701-DD4A-274C-0BF3-62763F5EC427}"/>
              </a:ext>
            </a:extLst>
          </p:cNvPr>
          <p:cNvSpPr>
            <a:spLocks noGrp="1"/>
          </p:cNvSpPr>
          <p:nvPr>
            <p:ph idx="23"/>
          </p:nvPr>
        </p:nvSpPr>
        <p:spPr>
          <a:xfrm>
            <a:off x="479375" y="441900"/>
            <a:ext cx="11231436" cy="5650925"/>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pic>
        <p:nvPicPr>
          <p:cNvPr id="3" name="Picture 2" descr="A logo with red text&#10;&#10;Description automatically generated">
            <a:extLst>
              <a:ext uri="{FF2B5EF4-FFF2-40B4-BE49-F238E27FC236}">
                <a16:creationId xmlns:a16="http://schemas.microsoft.com/office/drawing/2014/main" id="{0B3988BF-4440-53F0-BA94-BCF1B7BC6E5D}"/>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889974" y="118209"/>
            <a:ext cx="1182757" cy="489203"/>
          </a:xfrm>
          <a:prstGeom prst="rect">
            <a:avLst/>
          </a:prstGeom>
        </p:spPr>
      </p:pic>
    </p:spTree>
    <p:extLst>
      <p:ext uri="{BB962C8B-B14F-4D97-AF65-F5344CB8AC3E}">
        <p14:creationId xmlns:p14="http://schemas.microsoft.com/office/powerpoint/2010/main" val="178101669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Image and call-out red">
    <p:spTree>
      <p:nvGrpSpPr>
        <p:cNvPr id="1" name=""/>
        <p:cNvGrpSpPr/>
        <p:nvPr/>
      </p:nvGrpSpPr>
      <p:grpSpPr>
        <a:xfrm>
          <a:off x="0" y="0"/>
          <a:ext cx="0" cy="0"/>
          <a:chOff x="0" y="0"/>
          <a:chExt cx="0" cy="0"/>
        </a:xfrm>
      </p:grpSpPr>
      <p:sp>
        <p:nvSpPr>
          <p:cNvPr id="4" name="Plassholder for innhold 2">
            <a:extLst>
              <a:ext uri="{FF2B5EF4-FFF2-40B4-BE49-F238E27FC236}">
                <a16:creationId xmlns:a16="http://schemas.microsoft.com/office/drawing/2014/main" id="{F74F2470-AE2C-A44C-EF5A-61479D0209B7}"/>
              </a:ext>
            </a:extLst>
          </p:cNvPr>
          <p:cNvSpPr>
            <a:spLocks noGrp="1"/>
          </p:cNvSpPr>
          <p:nvPr>
            <p:ph idx="23"/>
          </p:nvPr>
        </p:nvSpPr>
        <p:spPr>
          <a:xfrm>
            <a:off x="479375" y="441901"/>
            <a:ext cx="11231436" cy="4587300"/>
          </a:xfrm>
        </p:spPr>
        <p:txBody>
          <a:bodyPr anchor="ctr" anchorCtr="0">
            <a:normAutofit/>
          </a:bodyPr>
          <a:lstStyle>
            <a:lvl1pPr marL="0" indent="0" algn="ctr">
              <a:lnSpc>
                <a:spcPts val="2420"/>
              </a:lnSpc>
              <a:buNone/>
              <a:defRPr sz="1600">
                <a:solidFill>
                  <a:schemeClr val="tx1"/>
                </a:solidFill>
                <a:latin typeface="Montserrat" pitchFamily="2" charset="77"/>
              </a:defRPr>
            </a:lvl1pPr>
            <a:lvl2pPr marL="457200" indent="0">
              <a:lnSpc>
                <a:spcPct val="100000"/>
              </a:lnSpc>
              <a:buFont typeface="Arial" panose="020B0604020202020204" pitchFamily="34" charset="0"/>
              <a:buNone/>
              <a:defRPr sz="1400">
                <a:solidFill>
                  <a:schemeClr val="tx1"/>
                </a:solidFill>
                <a:latin typeface="Montserrat" pitchFamily="2" charset="77"/>
              </a:defRPr>
            </a:lvl2pPr>
            <a:lvl3pPr marL="914400" indent="0">
              <a:lnSpc>
                <a:spcPct val="100000"/>
              </a:lnSpc>
              <a:buNone/>
              <a:defRPr sz="1200">
                <a:solidFill>
                  <a:schemeClr val="tx1"/>
                </a:solidFill>
                <a:latin typeface="Montserrat" pitchFamily="2" charset="77"/>
              </a:defRPr>
            </a:lvl3pPr>
            <a:lvl4pPr marL="1371600" indent="0">
              <a:lnSpc>
                <a:spcPct val="100000"/>
              </a:lnSpc>
              <a:buNone/>
              <a:defRPr sz="1100">
                <a:solidFill>
                  <a:schemeClr val="tx1"/>
                </a:solidFill>
                <a:latin typeface="Montserrat" pitchFamily="2" charset="77"/>
              </a:defRPr>
            </a:lvl4pPr>
            <a:lvl5pPr marL="1828800" indent="0">
              <a:lnSpc>
                <a:spcPct val="100000"/>
              </a:lnSpc>
              <a:buNone/>
              <a:defRPr sz="1050">
                <a:solidFill>
                  <a:schemeClr val="tx1"/>
                </a:solidFill>
                <a:latin typeface="Montserrat" pitchFamily="2" charset="77"/>
              </a:defRPr>
            </a:lvl5pPr>
          </a:lstStyle>
          <a:p>
            <a:pPr lvl="0"/>
            <a:r>
              <a:rPr lang="en-GB"/>
              <a:t>Click to edit Master text styles</a:t>
            </a:r>
          </a:p>
        </p:txBody>
      </p:sp>
      <p:sp>
        <p:nvSpPr>
          <p:cNvPr id="11" name="Content Placeholder 1">
            <a:extLst>
              <a:ext uri="{FF2B5EF4-FFF2-40B4-BE49-F238E27FC236}">
                <a16:creationId xmlns:a16="http://schemas.microsoft.com/office/drawing/2014/main" id="{284D9587-ED15-459B-0163-034296C2ED55}"/>
              </a:ext>
            </a:extLst>
          </p:cNvPr>
          <p:cNvSpPr txBox="1">
            <a:spLocks/>
          </p:cNvSpPr>
          <p:nvPr userDrawn="1"/>
        </p:nvSpPr>
        <p:spPr>
          <a:xfrm>
            <a:off x="479425" y="5349196"/>
            <a:ext cx="11233150" cy="996043"/>
          </a:xfrm>
          <a:prstGeom prst="rect">
            <a:avLst/>
          </a:prstGeom>
          <a:solidFill>
            <a:schemeClr val="tx2"/>
          </a:solidFill>
        </p:spPr>
        <p:txBody>
          <a:bodyPr vert="horz" lIns="144000" tIns="144000" rIns="144000" bIns="144000" rtlCol="0" anchor="ctr" anchorCtr="0">
            <a:normAutofit/>
          </a:bodyPr>
          <a:lstStyle>
            <a:lvl1pPr marL="342900" indent="-342900" algn="l" defTabSz="914400" rtl="0" eaLnBrk="1" latinLnBrk="0" hangingPunct="1">
              <a:lnSpc>
                <a:spcPct val="100000"/>
              </a:lnSpc>
              <a:spcBef>
                <a:spcPts val="1000"/>
              </a:spcBef>
              <a:buFont typeface="Arial" panose="020B0604020202020204" pitchFamily="34" charset="0"/>
              <a:buChar char="•"/>
              <a:defRPr sz="1600" b="0" i="0" kern="1200">
                <a:solidFill>
                  <a:schemeClr val="tx1"/>
                </a:solidFill>
                <a:latin typeface="Montserrat" pitchFamily="2" charset="77"/>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u="none" strike="noStrike" kern="1200" cap="none" spc="0" normalizeH="0" baseline="0" noProof="0">
              <a:ln>
                <a:noFill/>
              </a:ln>
              <a:solidFill>
                <a:prstClr val="white"/>
              </a:solidFill>
              <a:effectLst/>
              <a:uLnTx/>
              <a:uFillTx/>
              <a:cs typeface="+mn-cs"/>
            </a:endParaRPr>
          </a:p>
        </p:txBody>
      </p:sp>
      <p:sp>
        <p:nvSpPr>
          <p:cNvPr id="12" name="Plassholder for innhold 2">
            <a:extLst>
              <a:ext uri="{FF2B5EF4-FFF2-40B4-BE49-F238E27FC236}">
                <a16:creationId xmlns:a16="http://schemas.microsoft.com/office/drawing/2014/main" id="{E720F73F-9339-98E4-CBB2-CC1F54679C26}"/>
              </a:ext>
            </a:extLst>
          </p:cNvPr>
          <p:cNvSpPr>
            <a:spLocks noGrp="1"/>
          </p:cNvSpPr>
          <p:nvPr>
            <p:ph idx="12"/>
          </p:nvPr>
        </p:nvSpPr>
        <p:spPr>
          <a:xfrm>
            <a:off x="727166" y="5630562"/>
            <a:ext cx="10737669" cy="433311"/>
          </a:xfrm>
        </p:spPr>
        <p:txBody>
          <a:bodyPr anchor="ctr" anchorCtr="0">
            <a:normAutofit/>
          </a:bodyPr>
          <a:lstStyle>
            <a:lvl1pPr marL="0" indent="0" algn="ctr">
              <a:lnSpc>
                <a:spcPts val="2120"/>
              </a:lnSpc>
              <a:buNone/>
              <a:defRPr sz="1600" b="1">
                <a:solidFill>
                  <a:schemeClr val="bg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GB"/>
              <a:t>Click to edit Master text styles</a:t>
            </a:r>
          </a:p>
        </p:txBody>
      </p:sp>
    </p:spTree>
    <p:extLst>
      <p:ext uri="{BB962C8B-B14F-4D97-AF65-F5344CB8AC3E}">
        <p14:creationId xmlns:p14="http://schemas.microsoft.com/office/powerpoint/2010/main" val="22085352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hart, text and image">
    <p:bg>
      <p:bgPr>
        <a:solidFill>
          <a:schemeClr val="bg1"/>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7631083" y="6350"/>
            <a:ext cx="4560917" cy="6851650"/>
          </a:xfrm>
        </p:spPr>
        <p:txBody>
          <a:bodyPr/>
          <a:lstStyle/>
          <a:p>
            <a:endParaRPr lang="en-US"/>
          </a:p>
        </p:txBody>
      </p:sp>
      <p:sp>
        <p:nvSpPr>
          <p:cNvPr id="6" name="Title 6">
            <a:extLst>
              <a:ext uri="{FF2B5EF4-FFF2-40B4-BE49-F238E27FC236}">
                <a16:creationId xmlns:a16="http://schemas.microsoft.com/office/drawing/2014/main" id="{5C31CDF3-3652-5696-0583-A1FCDA0B2814}"/>
              </a:ext>
            </a:extLst>
          </p:cNvPr>
          <p:cNvSpPr>
            <a:spLocks noGrp="1"/>
          </p:cNvSpPr>
          <p:nvPr>
            <p:ph type="title" hasCustomPrompt="1"/>
          </p:nvPr>
        </p:nvSpPr>
        <p:spPr>
          <a:xfrm>
            <a:off x="479425" y="441900"/>
            <a:ext cx="6658354" cy="1019255"/>
          </a:xfrm>
        </p:spPr>
        <p:txBody>
          <a:bodyPr/>
          <a:lstStyle>
            <a:lvl1pPr>
              <a:defRPr sz="2400" cap="all" baseline="0"/>
            </a:lvl1pPr>
          </a:lstStyle>
          <a:p>
            <a:r>
              <a:rPr lang="en-GB"/>
              <a:t>CLICK TO EDIT MASTER TITLE STYLE</a:t>
            </a:r>
            <a:endParaRPr lang="en-US"/>
          </a:p>
        </p:txBody>
      </p:sp>
      <p:sp>
        <p:nvSpPr>
          <p:cNvPr id="7" name="Plassholder for innhold 2">
            <a:extLst>
              <a:ext uri="{FF2B5EF4-FFF2-40B4-BE49-F238E27FC236}">
                <a16:creationId xmlns:a16="http://schemas.microsoft.com/office/drawing/2014/main" id="{FC54EE70-2BE8-2394-5D6C-392D7857B4A7}"/>
              </a:ext>
            </a:extLst>
          </p:cNvPr>
          <p:cNvSpPr>
            <a:spLocks noGrp="1"/>
          </p:cNvSpPr>
          <p:nvPr>
            <p:ph sz="half" idx="12"/>
          </p:nvPr>
        </p:nvSpPr>
        <p:spPr>
          <a:xfrm>
            <a:off x="479375" y="5158854"/>
            <a:ext cx="6658354" cy="118251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0" name="Chart Placeholder 9">
            <a:extLst>
              <a:ext uri="{FF2B5EF4-FFF2-40B4-BE49-F238E27FC236}">
                <a16:creationId xmlns:a16="http://schemas.microsoft.com/office/drawing/2014/main" id="{E8A98FC1-A873-541A-0E68-C2925DDA963D}"/>
              </a:ext>
            </a:extLst>
          </p:cNvPr>
          <p:cNvSpPr>
            <a:spLocks noGrp="1"/>
          </p:cNvSpPr>
          <p:nvPr>
            <p:ph type="chart" sz="quarter" idx="14"/>
          </p:nvPr>
        </p:nvSpPr>
        <p:spPr>
          <a:xfrm>
            <a:off x="479425" y="1756309"/>
            <a:ext cx="6658304" cy="2168525"/>
          </a:xfrm>
        </p:spPr>
        <p:txBody>
          <a:bodyPr/>
          <a:lstStyle/>
          <a:p>
            <a:endParaRPr lang="en-US"/>
          </a:p>
        </p:txBody>
      </p:sp>
      <p:sp>
        <p:nvSpPr>
          <p:cNvPr id="14" name="Plassholder for innhold 2">
            <a:extLst>
              <a:ext uri="{FF2B5EF4-FFF2-40B4-BE49-F238E27FC236}">
                <a16:creationId xmlns:a16="http://schemas.microsoft.com/office/drawing/2014/main" id="{91DB35CF-F4A4-BADB-4F2C-3108E6D3A0DE}"/>
              </a:ext>
            </a:extLst>
          </p:cNvPr>
          <p:cNvSpPr>
            <a:spLocks noGrp="1"/>
          </p:cNvSpPr>
          <p:nvPr>
            <p:ph sz="half" idx="16"/>
          </p:nvPr>
        </p:nvSpPr>
        <p:spPr>
          <a:xfrm>
            <a:off x="479375" y="4139132"/>
            <a:ext cx="6658304" cy="801358"/>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151314608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 Charts, text and image">
    <p:bg>
      <p:bgPr>
        <a:solidFill>
          <a:schemeClr val="bg1"/>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7631083" y="6350"/>
            <a:ext cx="4560917" cy="6851650"/>
          </a:xfrm>
        </p:spPr>
        <p:txBody>
          <a:bodyPr/>
          <a:lstStyle/>
          <a:p>
            <a:endParaRPr lang="en-US"/>
          </a:p>
        </p:txBody>
      </p:sp>
      <p:sp>
        <p:nvSpPr>
          <p:cNvPr id="6" name="Title 6">
            <a:extLst>
              <a:ext uri="{FF2B5EF4-FFF2-40B4-BE49-F238E27FC236}">
                <a16:creationId xmlns:a16="http://schemas.microsoft.com/office/drawing/2014/main" id="{5C31CDF3-3652-5696-0583-A1FCDA0B2814}"/>
              </a:ext>
            </a:extLst>
          </p:cNvPr>
          <p:cNvSpPr>
            <a:spLocks noGrp="1"/>
          </p:cNvSpPr>
          <p:nvPr>
            <p:ph type="title" hasCustomPrompt="1"/>
          </p:nvPr>
        </p:nvSpPr>
        <p:spPr>
          <a:xfrm>
            <a:off x="479425" y="441900"/>
            <a:ext cx="6658354" cy="1019255"/>
          </a:xfrm>
        </p:spPr>
        <p:txBody>
          <a:bodyPr/>
          <a:lstStyle>
            <a:lvl1pPr>
              <a:defRPr sz="2400" cap="all" baseline="0"/>
            </a:lvl1pPr>
          </a:lstStyle>
          <a:p>
            <a:r>
              <a:rPr lang="en-GB"/>
              <a:t>CLICK TO EDIT MASTER TITLE STYLE</a:t>
            </a:r>
            <a:endParaRPr lang="en-US"/>
          </a:p>
        </p:txBody>
      </p:sp>
      <p:sp>
        <p:nvSpPr>
          <p:cNvPr id="7" name="Plassholder for innhold 2">
            <a:extLst>
              <a:ext uri="{FF2B5EF4-FFF2-40B4-BE49-F238E27FC236}">
                <a16:creationId xmlns:a16="http://schemas.microsoft.com/office/drawing/2014/main" id="{FC54EE70-2BE8-2394-5D6C-392D7857B4A7}"/>
              </a:ext>
            </a:extLst>
          </p:cNvPr>
          <p:cNvSpPr>
            <a:spLocks noGrp="1"/>
          </p:cNvSpPr>
          <p:nvPr>
            <p:ph sz="half" idx="12"/>
          </p:nvPr>
        </p:nvSpPr>
        <p:spPr>
          <a:xfrm>
            <a:off x="479375" y="5158854"/>
            <a:ext cx="6658354" cy="1182510"/>
          </a:xfrm>
        </p:spPr>
        <p:txBody>
          <a:bodyPr>
            <a:normAutofit/>
          </a:bodyPr>
          <a:lstStyle>
            <a:lvl1pPr marL="0" indent="0">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0" name="Chart Placeholder 9">
            <a:extLst>
              <a:ext uri="{FF2B5EF4-FFF2-40B4-BE49-F238E27FC236}">
                <a16:creationId xmlns:a16="http://schemas.microsoft.com/office/drawing/2014/main" id="{E8A98FC1-A873-541A-0E68-C2925DDA963D}"/>
              </a:ext>
            </a:extLst>
          </p:cNvPr>
          <p:cNvSpPr>
            <a:spLocks noGrp="1"/>
          </p:cNvSpPr>
          <p:nvPr>
            <p:ph type="chart" sz="quarter" idx="14"/>
          </p:nvPr>
        </p:nvSpPr>
        <p:spPr>
          <a:xfrm>
            <a:off x="479425" y="1756309"/>
            <a:ext cx="3014663" cy="2168525"/>
          </a:xfrm>
        </p:spPr>
        <p:txBody>
          <a:bodyPr/>
          <a:lstStyle/>
          <a:p>
            <a:endParaRPr lang="en-US"/>
          </a:p>
        </p:txBody>
      </p:sp>
      <p:sp>
        <p:nvSpPr>
          <p:cNvPr id="13" name="Chart Placeholder 9">
            <a:extLst>
              <a:ext uri="{FF2B5EF4-FFF2-40B4-BE49-F238E27FC236}">
                <a16:creationId xmlns:a16="http://schemas.microsoft.com/office/drawing/2014/main" id="{7AB83B49-3C1C-768B-80FB-36EB0ED40BB6}"/>
              </a:ext>
            </a:extLst>
          </p:cNvPr>
          <p:cNvSpPr>
            <a:spLocks noGrp="1"/>
          </p:cNvSpPr>
          <p:nvPr>
            <p:ph type="chart" sz="quarter" idx="15"/>
          </p:nvPr>
        </p:nvSpPr>
        <p:spPr>
          <a:xfrm>
            <a:off x="4123066" y="1756309"/>
            <a:ext cx="3014663" cy="2168525"/>
          </a:xfrm>
        </p:spPr>
        <p:txBody>
          <a:bodyPr/>
          <a:lstStyle/>
          <a:p>
            <a:endParaRPr lang="en-US"/>
          </a:p>
        </p:txBody>
      </p:sp>
      <p:sp>
        <p:nvSpPr>
          <p:cNvPr id="14" name="Plassholder for innhold 2">
            <a:extLst>
              <a:ext uri="{FF2B5EF4-FFF2-40B4-BE49-F238E27FC236}">
                <a16:creationId xmlns:a16="http://schemas.microsoft.com/office/drawing/2014/main" id="{91DB35CF-F4A4-BADB-4F2C-3108E6D3A0DE}"/>
              </a:ext>
            </a:extLst>
          </p:cNvPr>
          <p:cNvSpPr>
            <a:spLocks noGrp="1"/>
          </p:cNvSpPr>
          <p:nvPr>
            <p:ph sz="half" idx="16"/>
          </p:nvPr>
        </p:nvSpPr>
        <p:spPr>
          <a:xfrm>
            <a:off x="479375" y="4139132"/>
            <a:ext cx="3014663" cy="801358"/>
          </a:xfrm>
        </p:spPr>
        <p:txBody>
          <a:bodyPr>
            <a:normAutofit/>
          </a:bodyPr>
          <a:lstStyle>
            <a:lvl1pPr marL="0" indent="0" algn="ctr">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
        <p:nvSpPr>
          <p:cNvPr id="15" name="Plassholder for innhold 2">
            <a:extLst>
              <a:ext uri="{FF2B5EF4-FFF2-40B4-BE49-F238E27FC236}">
                <a16:creationId xmlns:a16="http://schemas.microsoft.com/office/drawing/2014/main" id="{97E50EDC-8E07-8359-B736-C35145A17A7C}"/>
              </a:ext>
            </a:extLst>
          </p:cNvPr>
          <p:cNvSpPr>
            <a:spLocks noGrp="1"/>
          </p:cNvSpPr>
          <p:nvPr>
            <p:ph sz="half" idx="17"/>
          </p:nvPr>
        </p:nvSpPr>
        <p:spPr>
          <a:xfrm>
            <a:off x="4123065" y="4139132"/>
            <a:ext cx="3014663" cy="801358"/>
          </a:xfrm>
        </p:spPr>
        <p:txBody>
          <a:bodyPr>
            <a:normAutofit/>
          </a:bodyPr>
          <a:lstStyle>
            <a:lvl1pPr marL="0" indent="0" algn="ctr">
              <a:lnSpc>
                <a:spcPts val="2120"/>
              </a:lnSpc>
              <a:buNone/>
              <a:defRPr sz="1600" b="0" i="0">
                <a:solidFill>
                  <a:schemeClr val="tx1"/>
                </a:solidFill>
                <a:latin typeface="Montserrat" pitchFamily="2" charset="77"/>
                <a:ea typeface="Palatino" pitchFamily="2" charset="77"/>
                <a:cs typeface="Arial" panose="020B0604020202020204" pitchFamily="34" charset="0"/>
              </a:defRPr>
            </a:lvl1pPr>
            <a:lvl2pPr marL="457200" indent="0">
              <a:buNone/>
              <a:defRPr b="0" i="0">
                <a:latin typeface="Arial" panose="020B0604020202020204" pitchFamily="34" charset="0"/>
                <a:ea typeface="Palatino" pitchFamily="2" charset="77"/>
                <a:cs typeface="Arial" panose="020B0604020202020204" pitchFamily="34" charset="0"/>
              </a:defRPr>
            </a:lvl2pPr>
            <a:lvl3pPr marL="914400" indent="0">
              <a:buNone/>
              <a:defRPr b="0" i="0">
                <a:latin typeface="Arial" panose="020B0604020202020204" pitchFamily="34" charset="0"/>
                <a:ea typeface="Palatino" pitchFamily="2" charset="77"/>
                <a:cs typeface="Arial" panose="020B0604020202020204" pitchFamily="34" charset="0"/>
              </a:defRPr>
            </a:lvl3pPr>
            <a:lvl4pPr marL="1371600" indent="0">
              <a:buNone/>
              <a:defRPr b="0" i="0">
                <a:latin typeface="Arial" panose="020B0604020202020204" pitchFamily="34" charset="0"/>
                <a:ea typeface="Palatino" pitchFamily="2" charset="77"/>
                <a:cs typeface="Arial" panose="020B0604020202020204" pitchFamily="34" charset="0"/>
              </a:defRPr>
            </a:lvl4pPr>
            <a:lvl5pPr marL="1828800" indent="0">
              <a:buNone/>
              <a:defRPr b="0" i="0">
                <a:latin typeface="Arial" panose="020B0604020202020204" pitchFamily="34" charset="0"/>
                <a:ea typeface="Palatino" pitchFamily="2" charset="77"/>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43322574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Image/data and key text">
    <p:bg>
      <p:bgPr>
        <a:solidFill>
          <a:schemeClr val="bg1"/>
        </a:solidFill>
        <a:effectLst/>
      </p:bgPr>
    </p:bg>
    <p:spTree>
      <p:nvGrpSpPr>
        <p:cNvPr id="1" name=""/>
        <p:cNvGrpSpPr/>
        <p:nvPr/>
      </p:nvGrpSpPr>
      <p:grpSpPr>
        <a:xfrm>
          <a:off x="0" y="0"/>
          <a:ext cx="0" cy="0"/>
          <a:chOff x="0" y="0"/>
          <a:chExt cx="0" cy="0"/>
        </a:xfrm>
      </p:grpSpPr>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479426" y="441900"/>
            <a:ext cx="5616574" cy="5899464"/>
          </a:xfrm>
        </p:spPr>
        <p:txBody>
          <a:bodyPr>
            <a:normAutofit/>
          </a:bodyPr>
          <a:lstStyle>
            <a:lvl1pPr marL="0" indent="0">
              <a:lnSpc>
                <a:spcPct val="100000"/>
              </a:lnSpc>
              <a:buNone/>
              <a:defRPr sz="3200" b="1">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GB"/>
              <a:t>Click to edit Master text styles</a:t>
            </a:r>
          </a:p>
        </p:txBody>
      </p:sp>
      <p:sp>
        <p:nvSpPr>
          <p:cNvPr id="9" name="Plassholder for innhold 2">
            <a:extLst>
              <a:ext uri="{FF2B5EF4-FFF2-40B4-BE49-F238E27FC236}">
                <a16:creationId xmlns:a16="http://schemas.microsoft.com/office/drawing/2014/main" id="{8EBBCE72-8EFD-78C1-E6F7-37D8B11C7BCD}"/>
              </a:ext>
            </a:extLst>
          </p:cNvPr>
          <p:cNvSpPr>
            <a:spLocks noGrp="1"/>
          </p:cNvSpPr>
          <p:nvPr>
            <p:ph idx="12"/>
          </p:nvPr>
        </p:nvSpPr>
        <p:spPr>
          <a:xfrm>
            <a:off x="6575426" y="441900"/>
            <a:ext cx="5137148" cy="5899464"/>
          </a:xfrm>
        </p:spPr>
        <p:txBody>
          <a:bodyPr>
            <a:normAutofit/>
          </a:bodyPr>
          <a:lstStyle>
            <a:lvl1pPr marL="0" indent="0">
              <a:lnSpc>
                <a:spcPct val="100000"/>
              </a:lnSpc>
              <a:buNone/>
              <a:defRPr sz="1400" b="0">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endParaRPr lang="en-GB"/>
          </a:p>
        </p:txBody>
      </p:sp>
    </p:spTree>
    <p:extLst>
      <p:ext uri="{BB962C8B-B14F-4D97-AF65-F5344CB8AC3E}">
        <p14:creationId xmlns:p14="http://schemas.microsoft.com/office/powerpoint/2010/main" val="56774829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Alternative Image/data and key text">
    <p:bg>
      <p:bgPr>
        <a:solidFill>
          <a:schemeClr val="bg1"/>
        </a:solidFill>
        <a:effectLst/>
      </p:bgPr>
    </p:bg>
    <p:spTree>
      <p:nvGrpSpPr>
        <p:cNvPr id="1" name=""/>
        <p:cNvGrpSpPr/>
        <p:nvPr/>
      </p:nvGrpSpPr>
      <p:grpSpPr>
        <a:xfrm>
          <a:off x="0" y="0"/>
          <a:ext cx="0" cy="0"/>
          <a:chOff x="0" y="0"/>
          <a:chExt cx="0" cy="0"/>
        </a:xfrm>
      </p:grpSpPr>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6096000" y="441900"/>
            <a:ext cx="5616574" cy="5899464"/>
          </a:xfrm>
        </p:spPr>
        <p:txBody>
          <a:bodyPr>
            <a:normAutofit/>
          </a:bodyPr>
          <a:lstStyle>
            <a:lvl1pPr marL="0" indent="0">
              <a:lnSpc>
                <a:spcPct val="100000"/>
              </a:lnSpc>
              <a:buNone/>
              <a:defRPr sz="3200" b="1">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GB"/>
              <a:t>Click to edit Master text styles</a:t>
            </a:r>
          </a:p>
        </p:txBody>
      </p:sp>
      <p:sp>
        <p:nvSpPr>
          <p:cNvPr id="2" name="Plassholder for innhold 2">
            <a:extLst>
              <a:ext uri="{FF2B5EF4-FFF2-40B4-BE49-F238E27FC236}">
                <a16:creationId xmlns:a16="http://schemas.microsoft.com/office/drawing/2014/main" id="{142B66FF-5353-2481-5D93-425AA27CAEBB}"/>
              </a:ext>
            </a:extLst>
          </p:cNvPr>
          <p:cNvSpPr>
            <a:spLocks noGrp="1"/>
          </p:cNvSpPr>
          <p:nvPr>
            <p:ph idx="12"/>
          </p:nvPr>
        </p:nvSpPr>
        <p:spPr>
          <a:xfrm>
            <a:off x="479426" y="441900"/>
            <a:ext cx="5137148" cy="5899464"/>
          </a:xfrm>
        </p:spPr>
        <p:txBody>
          <a:bodyPr>
            <a:normAutofit/>
          </a:bodyPr>
          <a:lstStyle>
            <a:lvl1pPr marL="0" indent="0">
              <a:lnSpc>
                <a:spcPct val="100000"/>
              </a:lnSpc>
              <a:buNone/>
              <a:defRPr sz="1400" b="0">
                <a:solidFill>
                  <a:schemeClr val="tx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endParaRPr lang="en-GB"/>
          </a:p>
        </p:txBody>
      </p:sp>
    </p:spTree>
    <p:extLst>
      <p:ext uri="{BB962C8B-B14F-4D97-AF65-F5344CB8AC3E}">
        <p14:creationId xmlns:p14="http://schemas.microsoft.com/office/powerpoint/2010/main" val="753411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with content and illustration">
    <p:spTree>
      <p:nvGrpSpPr>
        <p:cNvPr id="1" name=""/>
        <p:cNvGrpSpPr/>
        <p:nvPr/>
      </p:nvGrpSpPr>
      <p:grpSpPr>
        <a:xfrm>
          <a:off x="0" y="0"/>
          <a:ext cx="0" cy="0"/>
          <a:chOff x="0" y="0"/>
          <a:chExt cx="0" cy="0"/>
        </a:xfrm>
      </p:grpSpPr>
      <p:pic>
        <p:nvPicPr>
          <p:cNvPr id="6" name="Picture 5" descr="A black background with a black square&#10;&#10;Description automatically generated">
            <a:extLst>
              <a:ext uri="{FF2B5EF4-FFF2-40B4-BE49-F238E27FC236}">
                <a16:creationId xmlns:a16="http://schemas.microsoft.com/office/drawing/2014/main" id="{9F74B058-F65D-5974-8A95-6BD63449C9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23442" y="441899"/>
            <a:ext cx="13097824" cy="6246000"/>
          </a:xfrm>
          <a:prstGeom prst="rect">
            <a:avLst/>
          </a:prstGeom>
        </p:spPr>
      </p:pic>
      <p:sp>
        <p:nvSpPr>
          <p:cNvPr id="3" name="Title 6">
            <a:extLst>
              <a:ext uri="{FF2B5EF4-FFF2-40B4-BE49-F238E27FC236}">
                <a16:creationId xmlns:a16="http://schemas.microsoft.com/office/drawing/2014/main" id="{071B9073-A05D-8049-8958-924D4D87B970}"/>
              </a:ext>
            </a:extLst>
          </p:cNvPr>
          <p:cNvSpPr>
            <a:spLocks noGrp="1"/>
          </p:cNvSpPr>
          <p:nvPr>
            <p:ph type="title" hasCustomPrompt="1"/>
          </p:nvPr>
        </p:nvSpPr>
        <p:spPr>
          <a:xfrm>
            <a:off x="479425" y="441900"/>
            <a:ext cx="9947275" cy="1019255"/>
          </a:xfrm>
        </p:spPr>
        <p:txBody>
          <a:bodyPr/>
          <a:lstStyle>
            <a:lvl1pPr>
              <a:defRPr sz="2400" cap="all" baseline="0"/>
            </a:lvl1pPr>
          </a:lstStyle>
          <a:p>
            <a:r>
              <a:rPr lang="en-GB"/>
              <a:t>CLICK TO EDIT MASTER TITLE STYLE</a:t>
            </a:r>
            <a:endParaRPr lang="en-US"/>
          </a:p>
        </p:txBody>
      </p:sp>
      <p:sp>
        <p:nvSpPr>
          <p:cNvPr id="10" name="Plassholder for innhold 2">
            <a:extLst>
              <a:ext uri="{FF2B5EF4-FFF2-40B4-BE49-F238E27FC236}">
                <a16:creationId xmlns:a16="http://schemas.microsoft.com/office/drawing/2014/main" id="{0732F4CE-1A6C-A8C6-6284-81456E72C52A}"/>
              </a:ext>
            </a:extLst>
          </p:cNvPr>
          <p:cNvSpPr>
            <a:spLocks noGrp="1"/>
          </p:cNvSpPr>
          <p:nvPr>
            <p:ph idx="10"/>
          </p:nvPr>
        </p:nvSpPr>
        <p:spPr>
          <a:xfrm>
            <a:off x="479425" y="2550206"/>
            <a:ext cx="9947275" cy="3791157"/>
          </a:xfrm>
        </p:spPr>
        <p:txBody>
          <a:bodyPr>
            <a:normAutofit/>
          </a:bodyPr>
          <a:lstStyle>
            <a:lvl1pPr>
              <a:lnSpc>
                <a:spcPts val="2120"/>
              </a:lnSpc>
              <a:defRPr sz="1600">
                <a:solidFill>
                  <a:schemeClr val="tx1"/>
                </a:solidFill>
                <a:latin typeface="Montserrat" pitchFamily="2" charset="77"/>
              </a:defRPr>
            </a:lvl1pPr>
            <a:lvl2pPr marL="742950" indent="-285750">
              <a:lnSpc>
                <a:spcPts val="2120"/>
              </a:lnSpc>
              <a:buFont typeface="Arial" panose="020B0604020202020204" pitchFamily="34" charset="0"/>
              <a:buChar char="•"/>
              <a:defRPr sz="1400">
                <a:solidFill>
                  <a:schemeClr val="tx1"/>
                </a:solidFill>
                <a:latin typeface="Montserrat" pitchFamily="2" charset="77"/>
              </a:defRPr>
            </a:lvl2pPr>
            <a:lvl3pPr>
              <a:lnSpc>
                <a:spcPts val="2120"/>
              </a:lnSpc>
              <a:defRPr sz="1200">
                <a:solidFill>
                  <a:schemeClr val="tx1"/>
                </a:solidFill>
                <a:latin typeface="Montserrat" pitchFamily="2" charset="77"/>
              </a:defRPr>
            </a:lvl3pPr>
            <a:lvl4pPr>
              <a:lnSpc>
                <a:spcPts val="2120"/>
              </a:lnSpc>
              <a:defRPr sz="1100">
                <a:solidFill>
                  <a:schemeClr val="tx1"/>
                </a:solidFill>
                <a:latin typeface="Montserrat" pitchFamily="2" charset="77"/>
              </a:defRPr>
            </a:lvl4pPr>
            <a:lvl5pPr>
              <a:lnSpc>
                <a:spcPts val="2120"/>
              </a:lnSpc>
              <a:defRPr sz="1050">
                <a:solidFill>
                  <a:schemeClr val="tx1"/>
                </a:solidFill>
                <a:latin typeface="Montserra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9" name="Text Placeholder 20">
            <a:extLst>
              <a:ext uri="{FF2B5EF4-FFF2-40B4-BE49-F238E27FC236}">
                <a16:creationId xmlns:a16="http://schemas.microsoft.com/office/drawing/2014/main" id="{DB950958-EC26-8449-9F63-1D8BDBFC22DF}"/>
              </a:ext>
            </a:extLst>
          </p:cNvPr>
          <p:cNvSpPr>
            <a:spLocks noGrp="1"/>
          </p:cNvSpPr>
          <p:nvPr>
            <p:ph type="body" idx="24" hasCustomPrompt="1"/>
          </p:nvPr>
        </p:nvSpPr>
        <p:spPr>
          <a:xfrm>
            <a:off x="479425" y="1768812"/>
            <a:ext cx="9947276" cy="515303"/>
          </a:xfrm>
        </p:spPr>
        <p:txBody>
          <a:bodyPr>
            <a:noAutofit/>
          </a:bodyPr>
          <a:lstStyle>
            <a:lvl1pPr marL="7938" indent="-7938">
              <a:lnSpc>
                <a:spcPct val="100000"/>
              </a:lnSpc>
              <a:buNone/>
              <a:tabLst/>
              <a:defRPr lang="en-GB" sz="1800" b="1" i="0" kern="1200" cap="all" baseline="0" dirty="0">
                <a:solidFill>
                  <a:schemeClr val="tx2"/>
                </a:solidFill>
                <a:latin typeface="Montserrat" pitchFamily="2" charset="77"/>
                <a:ea typeface="Palatino" pitchFamily="2" charset="77"/>
                <a:cs typeface="Arial" panose="020B0604020202020204" pitchFamily="34" charset="0"/>
              </a:defRPr>
            </a:lvl1pPr>
          </a:lstStyle>
          <a:p>
            <a:r>
              <a:rPr lang="en-GB"/>
              <a:t>CLICK TO ADD TEXT</a:t>
            </a:r>
          </a:p>
        </p:txBody>
      </p:sp>
      <p:sp>
        <p:nvSpPr>
          <p:cNvPr id="2" name="TextBox 1">
            <a:extLst>
              <a:ext uri="{FF2B5EF4-FFF2-40B4-BE49-F238E27FC236}">
                <a16:creationId xmlns:a16="http://schemas.microsoft.com/office/drawing/2014/main" id="{D8AC529D-902D-0083-6859-9EB7A61CF9FD}"/>
              </a:ext>
            </a:extLst>
          </p:cNvPr>
          <p:cNvSpPr txBox="1"/>
          <p:nvPr userDrawn="1"/>
        </p:nvSpPr>
        <p:spPr>
          <a:xfrm>
            <a:off x="-3930555" y="757450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0199348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Image and text red">
    <p:bg>
      <p:bgPr>
        <a:solidFill>
          <a:schemeClr val="tx2"/>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6575425" y="6350"/>
            <a:ext cx="5616575" cy="6851650"/>
          </a:xfrm>
        </p:spPr>
        <p:txBody>
          <a:bodyPr/>
          <a:lstStyle/>
          <a:p>
            <a:endParaRPr lang="en-US"/>
          </a:p>
        </p:txBody>
      </p:sp>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479426" y="441900"/>
            <a:ext cx="5616574" cy="5899464"/>
          </a:xfrm>
        </p:spPr>
        <p:txBody>
          <a:bodyPr>
            <a:normAutofit/>
          </a:bodyPr>
          <a:lstStyle>
            <a:lvl1pPr marL="0" indent="0">
              <a:lnSpc>
                <a:spcPct val="100000"/>
              </a:lnSpc>
              <a:buNone/>
              <a:defRPr sz="3200" b="1">
                <a:solidFill>
                  <a:schemeClr val="bg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GB"/>
              <a:t>Click to edit Master text styles</a:t>
            </a:r>
          </a:p>
        </p:txBody>
      </p:sp>
    </p:spTree>
    <p:extLst>
      <p:ext uri="{BB962C8B-B14F-4D97-AF65-F5344CB8AC3E}">
        <p14:creationId xmlns:p14="http://schemas.microsoft.com/office/powerpoint/2010/main" val="106100789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hort statement light orange">
    <p:bg>
      <p:bgPr>
        <a:solidFill>
          <a:schemeClr val="accent2"/>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2701671" y="1828799"/>
            <a:ext cx="6788658" cy="3200401"/>
          </a:xfrm>
        </p:spPr>
        <p:txBody>
          <a:bodyPr anchor="ctr" anchorCtr="0">
            <a:noAutofit/>
          </a:bodyPr>
          <a:lstStyle>
            <a:lvl1pPr algn="ctr">
              <a:defRPr sz="6000">
                <a:solidFill>
                  <a:schemeClr val="bg1"/>
                </a:solidFill>
              </a:defRPr>
            </a:lvl1pPr>
          </a:lstStyle>
          <a:p>
            <a:r>
              <a:rPr lang="en-GB" noProof="0"/>
              <a:t>Enter title here</a:t>
            </a:r>
            <a:endParaRPr lang="nb-NO"/>
          </a:p>
        </p:txBody>
      </p:sp>
      <p:pic>
        <p:nvPicPr>
          <p:cNvPr id="4" name="Picture 3">
            <a:extLst>
              <a:ext uri="{FF2B5EF4-FFF2-40B4-BE49-F238E27FC236}">
                <a16:creationId xmlns:a16="http://schemas.microsoft.com/office/drawing/2014/main" id="{89257E9A-5057-9A73-55F8-E4E0BCD723C0}"/>
              </a:ext>
            </a:extLst>
          </p:cNvPr>
          <p:cNvPicPr>
            <a:picLocks noChangeAspect="1"/>
          </p:cNvPicPr>
          <p:nvPr userDrawn="1"/>
        </p:nvPicPr>
        <p:blipFill>
          <a:blip r:embed="rId2"/>
          <a:srcRect/>
          <a:stretch/>
        </p:blipFill>
        <p:spPr>
          <a:xfrm>
            <a:off x="779248" y="-618584"/>
            <a:ext cx="11688722" cy="9506828"/>
          </a:xfrm>
          <a:prstGeom prst="rect">
            <a:avLst/>
          </a:prstGeom>
        </p:spPr>
      </p:pic>
    </p:spTree>
    <p:extLst>
      <p:ext uri="{BB962C8B-B14F-4D97-AF65-F5344CB8AC3E}">
        <p14:creationId xmlns:p14="http://schemas.microsoft.com/office/powerpoint/2010/main" val="199433306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hort statement dark orange">
    <p:bg>
      <p:bgPr>
        <a:solidFill>
          <a:schemeClr val="accent3"/>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2701671" y="1828799"/>
            <a:ext cx="6788658" cy="3200401"/>
          </a:xfrm>
        </p:spPr>
        <p:txBody>
          <a:bodyPr anchor="ctr" anchorCtr="0">
            <a:noAutofit/>
          </a:bodyPr>
          <a:lstStyle>
            <a:lvl1pPr algn="ctr">
              <a:defRPr sz="6000">
                <a:solidFill>
                  <a:schemeClr val="bg1"/>
                </a:solidFill>
              </a:defRPr>
            </a:lvl1pPr>
          </a:lstStyle>
          <a:p>
            <a:r>
              <a:rPr lang="en-GB" noProof="0"/>
              <a:t>Enter title here</a:t>
            </a:r>
            <a:endParaRPr lang="nb-NO"/>
          </a:p>
        </p:txBody>
      </p:sp>
      <p:pic>
        <p:nvPicPr>
          <p:cNvPr id="4" name="Picture 3">
            <a:extLst>
              <a:ext uri="{FF2B5EF4-FFF2-40B4-BE49-F238E27FC236}">
                <a16:creationId xmlns:a16="http://schemas.microsoft.com/office/drawing/2014/main" id="{B017206D-8964-3DDE-E954-CEF728C030A8}"/>
              </a:ext>
            </a:extLst>
          </p:cNvPr>
          <p:cNvPicPr>
            <a:picLocks noChangeAspect="1"/>
          </p:cNvPicPr>
          <p:nvPr userDrawn="1"/>
        </p:nvPicPr>
        <p:blipFill>
          <a:blip r:embed="rId2"/>
          <a:srcRect/>
          <a:stretch/>
        </p:blipFill>
        <p:spPr>
          <a:xfrm>
            <a:off x="779248" y="-618584"/>
            <a:ext cx="11688722" cy="9506828"/>
          </a:xfrm>
          <a:prstGeom prst="rect">
            <a:avLst/>
          </a:prstGeom>
        </p:spPr>
      </p:pic>
    </p:spTree>
    <p:extLst>
      <p:ext uri="{BB962C8B-B14F-4D97-AF65-F5344CB8AC3E}">
        <p14:creationId xmlns:p14="http://schemas.microsoft.com/office/powerpoint/2010/main" val="111924162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Short statement green">
    <p:bg>
      <p:bgPr>
        <a:solidFill>
          <a:schemeClr val="accent4"/>
        </a:solidFill>
        <a:effectLst/>
      </p:bgPr>
    </p:bg>
    <p:spTree>
      <p:nvGrpSpPr>
        <p:cNvPr id="1" name=""/>
        <p:cNvGrpSpPr/>
        <p:nvPr/>
      </p:nvGrpSpPr>
      <p:grpSpPr>
        <a:xfrm>
          <a:off x="0" y="0"/>
          <a:ext cx="0" cy="0"/>
          <a:chOff x="0" y="0"/>
          <a:chExt cx="0" cy="0"/>
        </a:xfrm>
      </p:grpSpPr>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2701671" y="1828799"/>
            <a:ext cx="6788658" cy="3200401"/>
          </a:xfrm>
        </p:spPr>
        <p:txBody>
          <a:bodyPr anchor="ctr" anchorCtr="0">
            <a:noAutofit/>
          </a:bodyPr>
          <a:lstStyle>
            <a:lvl1pPr algn="ctr">
              <a:defRPr sz="6000">
                <a:solidFill>
                  <a:schemeClr val="bg1"/>
                </a:solidFill>
              </a:defRPr>
            </a:lvl1pPr>
          </a:lstStyle>
          <a:p>
            <a:r>
              <a:rPr lang="en-GB" noProof="0"/>
              <a:t>Enter title here</a:t>
            </a:r>
            <a:endParaRPr lang="nb-NO"/>
          </a:p>
        </p:txBody>
      </p:sp>
      <p:pic>
        <p:nvPicPr>
          <p:cNvPr id="3" name="Picture 2">
            <a:extLst>
              <a:ext uri="{FF2B5EF4-FFF2-40B4-BE49-F238E27FC236}">
                <a16:creationId xmlns:a16="http://schemas.microsoft.com/office/drawing/2014/main" id="{BD869A1D-21E9-704E-6DE6-A2996BCBA617}"/>
              </a:ext>
            </a:extLst>
          </p:cNvPr>
          <p:cNvPicPr>
            <a:picLocks noChangeAspect="1"/>
          </p:cNvPicPr>
          <p:nvPr userDrawn="1"/>
        </p:nvPicPr>
        <p:blipFill>
          <a:blip r:embed="rId2"/>
          <a:srcRect/>
          <a:stretch/>
        </p:blipFill>
        <p:spPr>
          <a:xfrm>
            <a:off x="779248" y="-618584"/>
            <a:ext cx="11688722" cy="9506828"/>
          </a:xfrm>
          <a:prstGeom prst="rect">
            <a:avLst/>
          </a:prstGeom>
        </p:spPr>
      </p:pic>
    </p:spTree>
    <p:extLst>
      <p:ext uri="{BB962C8B-B14F-4D97-AF65-F5344CB8AC3E}">
        <p14:creationId xmlns:p14="http://schemas.microsoft.com/office/powerpoint/2010/main" val="113944638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Long statement light orange">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9377EC-5D9D-1434-B589-CD150BCA9555}"/>
              </a:ext>
            </a:extLst>
          </p:cNvPr>
          <p:cNvPicPr>
            <a:picLocks noChangeAspect="1"/>
          </p:cNvPicPr>
          <p:nvPr userDrawn="1"/>
        </p:nvPicPr>
        <p:blipFill>
          <a:blip r:embed="rId2"/>
          <a:srcRect/>
          <a:stretch/>
        </p:blipFill>
        <p:spPr>
          <a:xfrm>
            <a:off x="7243736" y="3729537"/>
            <a:ext cx="4286160" cy="3486077"/>
          </a:xfrm>
          <a:prstGeom prst="rect">
            <a:avLst/>
          </a:prstGeom>
        </p:spPr>
      </p:pic>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477660" y="2364379"/>
            <a:ext cx="9594595" cy="1944385"/>
          </a:xfrm>
        </p:spPr>
        <p:txBody>
          <a:bodyPr anchor="t" anchorCtr="0">
            <a:noAutofit/>
          </a:bodyPr>
          <a:lstStyle>
            <a:lvl1pPr algn="l">
              <a:defRPr sz="2800" b="0">
                <a:solidFill>
                  <a:schemeClr val="tx1"/>
                </a:solidFill>
              </a:defRPr>
            </a:lvl1pPr>
          </a:lstStyle>
          <a:p>
            <a:r>
              <a:rPr lang="en-GB" noProof="0"/>
              <a:t>Enter title here</a:t>
            </a:r>
            <a:endParaRPr lang="nb-NO"/>
          </a:p>
        </p:txBody>
      </p:sp>
      <p:sp>
        <p:nvSpPr>
          <p:cNvPr id="6" name="Text Placeholder 20">
            <a:extLst>
              <a:ext uri="{FF2B5EF4-FFF2-40B4-BE49-F238E27FC236}">
                <a16:creationId xmlns:a16="http://schemas.microsoft.com/office/drawing/2014/main" id="{7737056A-845D-EE56-CFBE-6899F25BAF98}"/>
              </a:ext>
            </a:extLst>
          </p:cNvPr>
          <p:cNvSpPr>
            <a:spLocks noGrp="1"/>
          </p:cNvSpPr>
          <p:nvPr>
            <p:ph type="body" idx="22" hasCustomPrompt="1"/>
          </p:nvPr>
        </p:nvSpPr>
        <p:spPr>
          <a:xfrm>
            <a:off x="477660" y="1385424"/>
            <a:ext cx="9594595" cy="600129"/>
          </a:xfrm>
        </p:spPr>
        <p:txBody>
          <a:bodyPr>
            <a:noAutofit/>
          </a:bodyPr>
          <a:lstStyle>
            <a:lvl1pPr marL="7938" indent="-7938">
              <a:lnSpc>
                <a:spcPct val="100000"/>
              </a:lnSpc>
              <a:buNone/>
              <a:tabLst/>
              <a:defRPr lang="en-GB" sz="3200" b="1" i="0" kern="1200" dirty="0">
                <a:solidFill>
                  <a:schemeClr val="tx1"/>
                </a:solidFill>
                <a:latin typeface="Montserrat" pitchFamily="2" charset="77"/>
                <a:ea typeface="Palatino" pitchFamily="2" charset="77"/>
                <a:cs typeface="Arial" panose="020B0604020202020204" pitchFamily="34" charset="0"/>
              </a:defRPr>
            </a:lvl1pPr>
          </a:lstStyle>
          <a:p>
            <a:r>
              <a:rPr lang="en-GB"/>
              <a:t>Click to add text</a:t>
            </a:r>
          </a:p>
        </p:txBody>
      </p:sp>
    </p:spTree>
    <p:extLst>
      <p:ext uri="{BB962C8B-B14F-4D97-AF65-F5344CB8AC3E}">
        <p14:creationId xmlns:p14="http://schemas.microsoft.com/office/powerpoint/2010/main" val="166496898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Long statement dark orange">
    <p:bg>
      <p:bgPr>
        <a:solidFill>
          <a:schemeClr val="accent3"/>
        </a:solidFill>
        <a:effectLst/>
      </p:bgPr>
    </p:bg>
    <p:spTree>
      <p:nvGrpSpPr>
        <p:cNvPr id="1" name=""/>
        <p:cNvGrpSpPr/>
        <p:nvPr/>
      </p:nvGrpSpPr>
      <p:grpSpPr>
        <a:xfrm>
          <a:off x="0" y="0"/>
          <a:ext cx="0" cy="0"/>
          <a:chOff x="0" y="0"/>
          <a:chExt cx="0" cy="0"/>
        </a:xfrm>
      </p:grpSpPr>
      <p:sp>
        <p:nvSpPr>
          <p:cNvPr id="4" name="Tittel 1">
            <a:extLst>
              <a:ext uri="{FF2B5EF4-FFF2-40B4-BE49-F238E27FC236}">
                <a16:creationId xmlns:a16="http://schemas.microsoft.com/office/drawing/2014/main" id="{926105F6-8F13-A164-592E-FC60B8B31212}"/>
              </a:ext>
            </a:extLst>
          </p:cNvPr>
          <p:cNvSpPr>
            <a:spLocks noGrp="1"/>
          </p:cNvSpPr>
          <p:nvPr>
            <p:ph type="title" hasCustomPrompt="1"/>
          </p:nvPr>
        </p:nvSpPr>
        <p:spPr>
          <a:xfrm>
            <a:off x="477660" y="2364379"/>
            <a:ext cx="9594595" cy="1944385"/>
          </a:xfrm>
        </p:spPr>
        <p:txBody>
          <a:bodyPr anchor="t" anchorCtr="0">
            <a:noAutofit/>
          </a:bodyPr>
          <a:lstStyle>
            <a:lvl1pPr algn="l">
              <a:defRPr sz="2800" b="0">
                <a:solidFill>
                  <a:schemeClr val="tx1"/>
                </a:solidFill>
              </a:defRPr>
            </a:lvl1pPr>
          </a:lstStyle>
          <a:p>
            <a:r>
              <a:rPr lang="en-GB" noProof="0"/>
              <a:t>Enter title here</a:t>
            </a:r>
            <a:endParaRPr lang="nb-NO"/>
          </a:p>
        </p:txBody>
      </p:sp>
      <p:sp>
        <p:nvSpPr>
          <p:cNvPr id="5" name="Text Placeholder 20">
            <a:extLst>
              <a:ext uri="{FF2B5EF4-FFF2-40B4-BE49-F238E27FC236}">
                <a16:creationId xmlns:a16="http://schemas.microsoft.com/office/drawing/2014/main" id="{C6DE3BF9-2830-4F37-5688-A9477EB198B5}"/>
              </a:ext>
            </a:extLst>
          </p:cNvPr>
          <p:cNvSpPr>
            <a:spLocks noGrp="1"/>
          </p:cNvSpPr>
          <p:nvPr>
            <p:ph type="body" idx="22" hasCustomPrompt="1"/>
          </p:nvPr>
        </p:nvSpPr>
        <p:spPr>
          <a:xfrm>
            <a:off x="477660" y="1385424"/>
            <a:ext cx="9594595" cy="600129"/>
          </a:xfrm>
        </p:spPr>
        <p:txBody>
          <a:bodyPr>
            <a:noAutofit/>
          </a:bodyPr>
          <a:lstStyle>
            <a:lvl1pPr marL="7938" indent="-7938">
              <a:lnSpc>
                <a:spcPct val="100000"/>
              </a:lnSpc>
              <a:buNone/>
              <a:tabLst/>
              <a:defRPr lang="en-GB" sz="3200" b="1" i="0" kern="1200" dirty="0">
                <a:solidFill>
                  <a:schemeClr val="tx1"/>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3" name="Picture 2">
            <a:extLst>
              <a:ext uri="{FF2B5EF4-FFF2-40B4-BE49-F238E27FC236}">
                <a16:creationId xmlns:a16="http://schemas.microsoft.com/office/drawing/2014/main" id="{A9522628-1AB0-D64B-DF04-F6566C390EF9}"/>
              </a:ext>
            </a:extLst>
          </p:cNvPr>
          <p:cNvPicPr>
            <a:picLocks noChangeAspect="1"/>
          </p:cNvPicPr>
          <p:nvPr userDrawn="1"/>
        </p:nvPicPr>
        <p:blipFill>
          <a:blip r:embed="rId2"/>
          <a:srcRect/>
          <a:stretch/>
        </p:blipFill>
        <p:spPr>
          <a:xfrm>
            <a:off x="7243736" y="3729537"/>
            <a:ext cx="4286160" cy="3486077"/>
          </a:xfrm>
          <a:prstGeom prst="rect">
            <a:avLst/>
          </a:prstGeom>
        </p:spPr>
      </p:pic>
    </p:spTree>
    <p:extLst>
      <p:ext uri="{BB962C8B-B14F-4D97-AF65-F5344CB8AC3E}">
        <p14:creationId xmlns:p14="http://schemas.microsoft.com/office/powerpoint/2010/main" val="47270946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Long statement green">
    <p:bg>
      <p:bgPr>
        <a:solidFill>
          <a:schemeClr val="accent4"/>
        </a:solidFill>
        <a:effectLst/>
      </p:bgPr>
    </p:bg>
    <p:spTree>
      <p:nvGrpSpPr>
        <p:cNvPr id="1" name=""/>
        <p:cNvGrpSpPr/>
        <p:nvPr/>
      </p:nvGrpSpPr>
      <p:grpSpPr>
        <a:xfrm>
          <a:off x="0" y="0"/>
          <a:ext cx="0" cy="0"/>
          <a:chOff x="0" y="0"/>
          <a:chExt cx="0" cy="0"/>
        </a:xfrm>
      </p:grpSpPr>
      <p:sp>
        <p:nvSpPr>
          <p:cNvPr id="4" name="Tittel 1">
            <a:extLst>
              <a:ext uri="{FF2B5EF4-FFF2-40B4-BE49-F238E27FC236}">
                <a16:creationId xmlns:a16="http://schemas.microsoft.com/office/drawing/2014/main" id="{3FC5F574-8731-A9F5-B50F-2D4293442616}"/>
              </a:ext>
            </a:extLst>
          </p:cNvPr>
          <p:cNvSpPr>
            <a:spLocks noGrp="1"/>
          </p:cNvSpPr>
          <p:nvPr>
            <p:ph type="title" hasCustomPrompt="1"/>
          </p:nvPr>
        </p:nvSpPr>
        <p:spPr>
          <a:xfrm>
            <a:off x="477660" y="2364379"/>
            <a:ext cx="9594595" cy="1944385"/>
          </a:xfrm>
        </p:spPr>
        <p:txBody>
          <a:bodyPr anchor="t" anchorCtr="0">
            <a:noAutofit/>
          </a:bodyPr>
          <a:lstStyle>
            <a:lvl1pPr algn="l">
              <a:defRPr sz="2800" b="0">
                <a:solidFill>
                  <a:schemeClr val="tx1"/>
                </a:solidFill>
              </a:defRPr>
            </a:lvl1pPr>
          </a:lstStyle>
          <a:p>
            <a:r>
              <a:rPr lang="en-GB" noProof="0"/>
              <a:t>Enter title here</a:t>
            </a:r>
            <a:endParaRPr lang="nb-NO"/>
          </a:p>
        </p:txBody>
      </p:sp>
      <p:sp>
        <p:nvSpPr>
          <p:cNvPr id="5" name="Text Placeholder 20">
            <a:extLst>
              <a:ext uri="{FF2B5EF4-FFF2-40B4-BE49-F238E27FC236}">
                <a16:creationId xmlns:a16="http://schemas.microsoft.com/office/drawing/2014/main" id="{46A7ABA8-1B06-35A5-36A0-CF61783D90EF}"/>
              </a:ext>
            </a:extLst>
          </p:cNvPr>
          <p:cNvSpPr>
            <a:spLocks noGrp="1"/>
          </p:cNvSpPr>
          <p:nvPr>
            <p:ph type="body" idx="22" hasCustomPrompt="1"/>
          </p:nvPr>
        </p:nvSpPr>
        <p:spPr>
          <a:xfrm>
            <a:off x="477660" y="1385424"/>
            <a:ext cx="9594595" cy="600129"/>
          </a:xfrm>
        </p:spPr>
        <p:txBody>
          <a:bodyPr>
            <a:noAutofit/>
          </a:bodyPr>
          <a:lstStyle>
            <a:lvl1pPr marL="7938" indent="-7938">
              <a:lnSpc>
                <a:spcPct val="100000"/>
              </a:lnSpc>
              <a:buNone/>
              <a:tabLst/>
              <a:defRPr lang="en-GB" sz="3200" b="1" i="0" kern="1200" dirty="0">
                <a:solidFill>
                  <a:schemeClr val="tx1"/>
                </a:solidFill>
                <a:latin typeface="Montserrat" pitchFamily="2" charset="77"/>
                <a:ea typeface="Palatino" pitchFamily="2" charset="77"/>
                <a:cs typeface="Arial" panose="020B0604020202020204" pitchFamily="34" charset="0"/>
              </a:defRPr>
            </a:lvl1pPr>
          </a:lstStyle>
          <a:p>
            <a:r>
              <a:rPr lang="en-GB"/>
              <a:t>Click to add text</a:t>
            </a:r>
          </a:p>
        </p:txBody>
      </p:sp>
      <p:pic>
        <p:nvPicPr>
          <p:cNvPr id="3" name="Picture 2">
            <a:extLst>
              <a:ext uri="{FF2B5EF4-FFF2-40B4-BE49-F238E27FC236}">
                <a16:creationId xmlns:a16="http://schemas.microsoft.com/office/drawing/2014/main" id="{9D9B10DD-ED50-7758-A492-3874BFF4C86D}"/>
              </a:ext>
            </a:extLst>
          </p:cNvPr>
          <p:cNvPicPr>
            <a:picLocks noChangeAspect="1"/>
          </p:cNvPicPr>
          <p:nvPr userDrawn="1"/>
        </p:nvPicPr>
        <p:blipFill>
          <a:blip r:embed="rId2"/>
          <a:srcRect/>
          <a:stretch/>
        </p:blipFill>
        <p:spPr>
          <a:xfrm>
            <a:off x="7243736" y="3729537"/>
            <a:ext cx="4286160" cy="3486077"/>
          </a:xfrm>
          <a:prstGeom prst="rect">
            <a:avLst/>
          </a:prstGeom>
        </p:spPr>
      </p:pic>
    </p:spTree>
    <p:extLst>
      <p:ext uri="{BB962C8B-B14F-4D97-AF65-F5344CB8AC3E}">
        <p14:creationId xmlns:p14="http://schemas.microsoft.com/office/powerpoint/2010/main" val="273941811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Quote and image red">
    <p:bg>
      <p:bgPr>
        <a:solidFill>
          <a:schemeClr val="tx2"/>
        </a:solidFill>
        <a:effectLst/>
      </p:bgPr>
    </p:bg>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8479DE98-C827-9B3A-6A57-7B4774116110}"/>
              </a:ext>
            </a:extLst>
          </p:cNvPr>
          <p:cNvSpPr>
            <a:spLocks noGrp="1"/>
          </p:cNvSpPr>
          <p:nvPr>
            <p:ph type="pic" sz="quarter" idx="10"/>
          </p:nvPr>
        </p:nvSpPr>
        <p:spPr>
          <a:xfrm>
            <a:off x="1" y="3848826"/>
            <a:ext cx="12192000" cy="3009173"/>
          </a:xfrm>
        </p:spPr>
        <p:txBody>
          <a:bodyPr/>
          <a:lstStyle/>
          <a:p>
            <a:endParaRPr lang="en-US"/>
          </a:p>
        </p:txBody>
      </p:sp>
      <p:sp>
        <p:nvSpPr>
          <p:cNvPr id="5" name="Plassholder for innhold 2">
            <a:extLst>
              <a:ext uri="{FF2B5EF4-FFF2-40B4-BE49-F238E27FC236}">
                <a16:creationId xmlns:a16="http://schemas.microsoft.com/office/drawing/2014/main" id="{FA535758-FF18-0436-D2A1-331A412E2089}"/>
              </a:ext>
            </a:extLst>
          </p:cNvPr>
          <p:cNvSpPr>
            <a:spLocks noGrp="1"/>
          </p:cNvSpPr>
          <p:nvPr>
            <p:ph idx="11"/>
          </p:nvPr>
        </p:nvSpPr>
        <p:spPr>
          <a:xfrm>
            <a:off x="479426" y="441901"/>
            <a:ext cx="11231384" cy="2217514"/>
          </a:xfrm>
        </p:spPr>
        <p:txBody>
          <a:bodyPr>
            <a:normAutofit/>
          </a:bodyPr>
          <a:lstStyle>
            <a:lvl1pPr marL="0" indent="0">
              <a:lnSpc>
                <a:spcPct val="100000"/>
              </a:lnSpc>
              <a:buNone/>
              <a:defRPr sz="2800" b="0" i="1">
                <a:solidFill>
                  <a:schemeClr val="bg1"/>
                </a:solidFill>
                <a:latin typeface="Montserrat" pitchFamily="2" charset="77"/>
              </a:defRPr>
            </a:lvl1pPr>
            <a:lvl2pPr marL="742950" indent="-285750">
              <a:lnSpc>
                <a:spcPct val="100000"/>
              </a:lnSpc>
              <a:buFont typeface="Arial" panose="020B0604020202020204" pitchFamily="34" charset="0"/>
              <a:buChar char="•"/>
              <a:defRPr sz="4400" b="1">
                <a:solidFill>
                  <a:schemeClr val="bg1"/>
                </a:solidFill>
                <a:latin typeface="Montserrat" pitchFamily="2" charset="77"/>
              </a:defRPr>
            </a:lvl2pPr>
            <a:lvl3pPr>
              <a:lnSpc>
                <a:spcPct val="100000"/>
              </a:lnSpc>
              <a:defRPr sz="4000" b="1">
                <a:solidFill>
                  <a:schemeClr val="bg1"/>
                </a:solidFill>
                <a:latin typeface="Montserrat" pitchFamily="2" charset="77"/>
              </a:defRPr>
            </a:lvl3pPr>
            <a:lvl4pPr>
              <a:lnSpc>
                <a:spcPct val="100000"/>
              </a:lnSpc>
              <a:defRPr sz="3600" b="1">
                <a:solidFill>
                  <a:schemeClr val="bg1"/>
                </a:solidFill>
                <a:latin typeface="Montserrat" pitchFamily="2" charset="77"/>
              </a:defRPr>
            </a:lvl4pPr>
            <a:lvl5pPr>
              <a:lnSpc>
                <a:spcPct val="100000"/>
              </a:lnSpc>
              <a:defRPr sz="3200" b="1">
                <a:solidFill>
                  <a:schemeClr val="bg1"/>
                </a:solidFill>
                <a:latin typeface="Montserrat" pitchFamily="2" charset="77"/>
              </a:defRPr>
            </a:lvl5pPr>
          </a:lstStyle>
          <a:p>
            <a:pPr lvl="0"/>
            <a:r>
              <a:rPr lang="en-GB"/>
              <a:t>Click to edit Master text styles</a:t>
            </a:r>
          </a:p>
        </p:txBody>
      </p:sp>
      <p:sp>
        <p:nvSpPr>
          <p:cNvPr id="9" name="Plassholder for tekst 2">
            <a:extLst>
              <a:ext uri="{FF2B5EF4-FFF2-40B4-BE49-F238E27FC236}">
                <a16:creationId xmlns:a16="http://schemas.microsoft.com/office/drawing/2014/main" id="{D8056D66-434A-BDDA-6601-4302AF98EBE2}"/>
              </a:ext>
            </a:extLst>
          </p:cNvPr>
          <p:cNvSpPr>
            <a:spLocks noGrp="1"/>
          </p:cNvSpPr>
          <p:nvPr>
            <p:ph type="body" idx="1" hasCustomPrompt="1"/>
          </p:nvPr>
        </p:nvSpPr>
        <p:spPr>
          <a:xfrm>
            <a:off x="479426" y="3056664"/>
            <a:ext cx="6396392" cy="394913"/>
          </a:xfrm>
        </p:spPr>
        <p:txBody>
          <a:bodyPr anchor="ctr" anchorCtr="0">
            <a:normAutofit/>
          </a:bodyPr>
          <a:lstStyle>
            <a:lvl1pPr marL="0" indent="0" algn="l">
              <a:buNone/>
              <a:defRPr sz="2000" b="1" cap="all" baseline="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83151981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22A3C0-8F25-61B3-37B2-0A5009FC6098}"/>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tel 1">
            <a:extLst>
              <a:ext uri="{FF2B5EF4-FFF2-40B4-BE49-F238E27FC236}">
                <a16:creationId xmlns:a16="http://schemas.microsoft.com/office/drawing/2014/main" id="{3803F35B-8B96-5B22-0816-0983B32899FC}"/>
              </a:ext>
            </a:extLst>
          </p:cNvPr>
          <p:cNvSpPr>
            <a:spLocks noGrp="1"/>
          </p:cNvSpPr>
          <p:nvPr>
            <p:ph type="title" hasCustomPrompt="1"/>
          </p:nvPr>
        </p:nvSpPr>
        <p:spPr>
          <a:xfrm>
            <a:off x="465138" y="1664523"/>
            <a:ext cx="8332498" cy="1588127"/>
          </a:xfrm>
        </p:spPr>
        <p:txBody>
          <a:bodyPr anchor="ctr" anchorCtr="0">
            <a:noAutofit/>
          </a:bodyPr>
          <a:lstStyle>
            <a:lvl1pPr algn="l">
              <a:defRPr sz="6000">
                <a:solidFill>
                  <a:schemeClr val="bg1"/>
                </a:solidFill>
              </a:defRPr>
            </a:lvl1pPr>
          </a:lstStyle>
          <a:p>
            <a:r>
              <a:rPr lang="en-GB" noProof="0"/>
              <a:t>Enter title here</a:t>
            </a:r>
            <a:endParaRPr lang="nb-NO"/>
          </a:p>
        </p:txBody>
      </p:sp>
      <p:pic>
        <p:nvPicPr>
          <p:cNvPr id="5" name="Picture 4">
            <a:extLst>
              <a:ext uri="{FF2B5EF4-FFF2-40B4-BE49-F238E27FC236}">
                <a16:creationId xmlns:a16="http://schemas.microsoft.com/office/drawing/2014/main" id="{4B3F22AA-C651-032D-ECAD-F93C68A8C737}"/>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10045657" y="663674"/>
            <a:ext cx="1666918" cy="684951"/>
          </a:xfrm>
          <a:prstGeom prst="rect">
            <a:avLst/>
          </a:prstGeom>
        </p:spPr>
      </p:pic>
      <p:sp>
        <p:nvSpPr>
          <p:cNvPr id="6" name="TextBox 5">
            <a:extLst>
              <a:ext uri="{FF2B5EF4-FFF2-40B4-BE49-F238E27FC236}">
                <a16:creationId xmlns:a16="http://schemas.microsoft.com/office/drawing/2014/main" id="{72B9AE85-AD10-01DF-CFF2-D7B3F562E085}"/>
              </a:ext>
            </a:extLst>
          </p:cNvPr>
          <p:cNvSpPr txBox="1"/>
          <p:nvPr userDrawn="1"/>
        </p:nvSpPr>
        <p:spPr>
          <a:xfrm>
            <a:off x="497495" y="4207668"/>
            <a:ext cx="2488366" cy="861774"/>
          </a:xfrm>
          <a:prstGeom prst="rect">
            <a:avLst/>
          </a:prstGeom>
          <a:noFill/>
        </p:spPr>
        <p:txBody>
          <a:bodyPr wrap="square" rtlCol="0">
            <a:spAutoFit/>
          </a:bodyPr>
          <a:lstStyle/>
          <a:p>
            <a:r>
              <a:rPr lang="en-GB" sz="1000">
                <a:solidFill>
                  <a:schemeClr val="bg1"/>
                </a:solidFill>
                <a:effectLst/>
                <a:latin typeface="Montserrat Medium" pitchFamily="2" charset="77"/>
                <a:cs typeface="Arial" panose="020B0604020202020204" pitchFamily="34" charset="0"/>
              </a:rPr>
              <a:t>Rue Varembé 7</a:t>
            </a:r>
            <a:br>
              <a:rPr lang="en-GB" sz="1000">
                <a:solidFill>
                  <a:schemeClr val="bg1"/>
                </a:solidFill>
                <a:latin typeface="Montserrat Medium" pitchFamily="2" charset="77"/>
                <a:cs typeface="Arial" panose="020B0604020202020204" pitchFamily="34" charset="0"/>
              </a:rPr>
            </a:br>
            <a:r>
              <a:rPr lang="en-GB" sz="1000">
                <a:solidFill>
                  <a:schemeClr val="bg1"/>
                </a:solidFill>
                <a:effectLst/>
                <a:latin typeface="Montserrat Medium" pitchFamily="2" charset="77"/>
                <a:cs typeface="Arial" panose="020B0604020202020204" pitchFamily="34" charset="0"/>
              </a:rPr>
              <a:t>1202 Geneva, </a:t>
            </a:r>
            <a:br>
              <a:rPr lang="en-GB" sz="1000">
                <a:solidFill>
                  <a:schemeClr val="bg1"/>
                </a:solidFill>
                <a:effectLst/>
                <a:latin typeface="Montserrat Medium" pitchFamily="2" charset="77"/>
                <a:cs typeface="Arial" panose="020B0604020202020204" pitchFamily="34" charset="0"/>
              </a:rPr>
            </a:br>
            <a:r>
              <a:rPr lang="en-GB" sz="1000">
                <a:solidFill>
                  <a:schemeClr val="bg1"/>
                </a:solidFill>
                <a:effectLst/>
                <a:latin typeface="Montserrat Medium" pitchFamily="2" charset="77"/>
                <a:cs typeface="Arial" panose="020B0604020202020204" pitchFamily="34" charset="0"/>
              </a:rPr>
              <a:t>Switzerland</a:t>
            </a:r>
            <a:br>
              <a:rPr lang="en-GB" sz="1000">
                <a:solidFill>
                  <a:schemeClr val="bg1"/>
                </a:solidFill>
                <a:latin typeface="Montserrat Medium" pitchFamily="2" charset="77"/>
                <a:cs typeface="Arial" panose="020B0604020202020204" pitchFamily="34" charset="0"/>
              </a:rPr>
            </a:br>
            <a:r>
              <a:rPr lang="en-GB" sz="1000">
                <a:solidFill>
                  <a:schemeClr val="bg1"/>
                </a:solidFill>
                <a:effectLst/>
                <a:latin typeface="Montserrat Medium" pitchFamily="2" charset="77"/>
                <a:cs typeface="Arial" panose="020B0604020202020204" pitchFamily="34" charset="0"/>
              </a:rPr>
              <a:t>Mailing address:</a:t>
            </a:r>
            <a:br>
              <a:rPr lang="en-GB" sz="1000">
                <a:solidFill>
                  <a:schemeClr val="bg1"/>
                </a:solidFill>
                <a:latin typeface="Montserrat Medium" pitchFamily="2" charset="77"/>
                <a:cs typeface="Arial" panose="020B0604020202020204" pitchFamily="34" charset="0"/>
              </a:rPr>
            </a:br>
            <a:r>
              <a:rPr lang="en-GB" sz="1000">
                <a:solidFill>
                  <a:schemeClr val="bg1"/>
                </a:solidFill>
                <a:effectLst/>
                <a:latin typeface="Montserrat Medium" pitchFamily="2" charset="77"/>
                <a:cs typeface="Arial" panose="020B0604020202020204" pitchFamily="34" charset="0"/>
              </a:rPr>
              <a:t>PO box 55, 1211 Genève 20</a:t>
            </a:r>
            <a:endParaRPr lang="en-GB" sz="1000">
              <a:solidFill>
                <a:schemeClr val="bg1"/>
              </a:solidFill>
              <a:latin typeface="Montserrat Medium" pitchFamily="2" charset="77"/>
              <a:cs typeface="Arial" panose="020B0604020202020204" pitchFamily="34" charset="0"/>
            </a:endParaRPr>
          </a:p>
        </p:txBody>
      </p:sp>
      <p:sp>
        <p:nvSpPr>
          <p:cNvPr id="7" name="TextBox 6">
            <a:extLst>
              <a:ext uri="{FF2B5EF4-FFF2-40B4-BE49-F238E27FC236}">
                <a16:creationId xmlns:a16="http://schemas.microsoft.com/office/drawing/2014/main" id="{DC216DFA-241A-7805-E3BE-C565FCE12F00}"/>
              </a:ext>
            </a:extLst>
          </p:cNvPr>
          <p:cNvSpPr txBox="1"/>
          <p:nvPr userDrawn="1"/>
        </p:nvSpPr>
        <p:spPr>
          <a:xfrm>
            <a:off x="497495" y="5266614"/>
            <a:ext cx="355315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latin typeface="Montserrat Medium" pitchFamily="2" charset="77"/>
                <a:cs typeface="Arial" panose="020B0604020202020204" pitchFamily="34" charset="0"/>
              </a:rPr>
              <a:t>Website: </a:t>
            </a:r>
            <a:r>
              <a:rPr lang="en-US" sz="1000" noProof="0">
                <a:solidFill>
                  <a:schemeClr val="bg1"/>
                </a:solidFill>
                <a:latin typeface="Montserrat Medium" pitchFamily="2" charset="77"/>
                <a:cs typeface="Arial" panose="020B0604020202020204" pitchFamily="34" charset="0"/>
                <a:hlinkClick r:id="rId3">
                  <a:extLst>
                    <a:ext uri="{A12FA001-AC4F-418D-AE19-62706E023703}">
                      <ahyp:hlinkClr xmlns:ahyp="http://schemas.microsoft.com/office/drawing/2018/hyperlinkcolor" val="tx"/>
                    </a:ext>
                  </a:extLst>
                </a:hlinkClick>
              </a:rPr>
              <a:t>w</a:t>
            </a:r>
            <a:r>
              <a:rPr lang="en-GB" sz="1000" noProof="0">
                <a:solidFill>
                  <a:schemeClr val="bg1"/>
                </a:solidFill>
                <a:latin typeface="Montserrat Medium" pitchFamily="2" charset="77"/>
                <a:cs typeface="Arial" panose="020B0604020202020204" pitchFamily="34" charset="0"/>
                <a:hlinkClick r:id="rId3">
                  <a:extLst>
                    <a:ext uri="{A12FA001-AC4F-418D-AE19-62706E023703}">
                      <ahyp:hlinkClr xmlns:ahyp="http://schemas.microsoft.com/office/drawing/2018/hyperlinkcolor" val="tx"/>
                    </a:ext>
                  </a:extLst>
                </a:hlinkClick>
              </a:rPr>
              <a:t>ww.gainhealth.org</a:t>
            </a:r>
            <a:r>
              <a:rPr lang="en-GB" sz="1000" noProof="0">
                <a:solidFill>
                  <a:schemeClr val="bg1"/>
                </a:solidFill>
                <a:latin typeface="Montserrat Medium" pitchFamily="2" charset="77"/>
                <a:cs typeface="Arial" panose="020B0604020202020204" pitchFamily="34" charset="0"/>
              </a:rPr>
              <a:t> </a:t>
            </a:r>
            <a:br>
              <a:rPr lang="en-GB" sz="1000">
                <a:solidFill>
                  <a:schemeClr val="bg1"/>
                </a:solidFill>
                <a:latin typeface="Montserrat Medium" pitchFamily="2" charset="77"/>
                <a:cs typeface="Arial" panose="020B0604020202020204" pitchFamily="34" charset="0"/>
              </a:rPr>
            </a:br>
            <a:r>
              <a:rPr lang="en-GB" sz="1000">
                <a:solidFill>
                  <a:schemeClr val="bg1"/>
                </a:solidFill>
                <a:latin typeface="Montserrat Medium" pitchFamily="2" charset="77"/>
                <a:cs typeface="Arial" panose="020B0604020202020204" pitchFamily="34" charset="0"/>
              </a:rPr>
              <a:t>Email: </a:t>
            </a:r>
            <a:r>
              <a:rPr lang="en-GB" sz="1000" noProof="0">
                <a:solidFill>
                  <a:schemeClr val="bg1"/>
                </a:solidFill>
                <a:latin typeface="Montserrat Medium" pitchFamily="2" charset="77"/>
                <a:cs typeface="Arial" panose="020B0604020202020204" pitchFamily="34" charset="0"/>
                <a:hlinkClick r:id="rId4">
                  <a:extLst>
                    <a:ext uri="{A12FA001-AC4F-418D-AE19-62706E023703}">
                      <ahyp:hlinkClr xmlns:ahyp="http://schemas.microsoft.com/office/drawing/2018/hyperlinkcolor" val="tx"/>
                    </a:ext>
                  </a:extLst>
                </a:hlinkClick>
              </a:rPr>
              <a:t>info@gainhealth.org</a:t>
            </a:r>
            <a:endParaRPr lang="en-GB" sz="1000" noProof="0">
              <a:solidFill>
                <a:schemeClr val="bg1"/>
              </a:solidFill>
              <a:latin typeface="Montserrat Medium" pitchFamily="2" charset="77"/>
              <a:cs typeface="Arial" panose="020B0604020202020204" pitchFamily="34" charset="0"/>
            </a:endParaRPr>
          </a:p>
          <a:p>
            <a:pPr>
              <a:lnSpc>
                <a:spcPct val="150000"/>
              </a:lnSpc>
            </a:pPr>
            <a:r>
              <a:rPr lang="en-GB" sz="1000">
                <a:solidFill>
                  <a:schemeClr val="bg1"/>
                </a:solidFill>
                <a:latin typeface="Montserrat Medium" pitchFamily="2" charset="77"/>
                <a:cs typeface="Arial" panose="020B0604020202020204" pitchFamily="34" charset="0"/>
              </a:rPr>
              <a:t>     @GAINAlliance</a:t>
            </a:r>
          </a:p>
          <a:p>
            <a:pPr>
              <a:lnSpc>
                <a:spcPct val="150000"/>
              </a:lnSpc>
            </a:pPr>
            <a:r>
              <a:rPr lang="en-GB" sz="1000">
                <a:solidFill>
                  <a:schemeClr val="bg1"/>
                </a:solidFill>
                <a:latin typeface="Montserrat Medium" pitchFamily="2" charset="77"/>
                <a:cs typeface="Arial" panose="020B0604020202020204" pitchFamily="34" charset="0"/>
              </a:rPr>
              <a:t>     Global Alliance for Improved Nutrition</a:t>
            </a:r>
          </a:p>
          <a:p>
            <a:endParaRPr lang="en-GB" sz="100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AE897086-BD65-AB94-1E4B-89C83B02A080}"/>
              </a:ext>
            </a:extLst>
          </p:cNvPr>
          <p:cNvPicPr>
            <a:picLocks noChangeAspect="1"/>
          </p:cNvPicPr>
          <p:nvPr userDrawn="1"/>
        </p:nvPicPr>
        <p:blipFill>
          <a:blip r:embed="rId5">
            <a:lum bright="100000" contrast="-70000"/>
          </a:blip>
          <a:stretch>
            <a:fillRect/>
          </a:stretch>
        </p:blipFill>
        <p:spPr>
          <a:xfrm>
            <a:off x="586725" y="5691343"/>
            <a:ext cx="119286" cy="115134"/>
          </a:xfrm>
          <a:prstGeom prst="rect">
            <a:avLst/>
          </a:prstGeom>
        </p:spPr>
      </p:pic>
      <p:pic>
        <p:nvPicPr>
          <p:cNvPr id="10" name="Picture 9">
            <a:extLst>
              <a:ext uri="{FF2B5EF4-FFF2-40B4-BE49-F238E27FC236}">
                <a16:creationId xmlns:a16="http://schemas.microsoft.com/office/drawing/2014/main" id="{8EDF3761-2CD7-103D-5D65-251E9CC14BA2}"/>
              </a:ext>
            </a:extLst>
          </p:cNvPr>
          <p:cNvPicPr>
            <a:picLocks noChangeAspect="1"/>
          </p:cNvPicPr>
          <p:nvPr userDrawn="1"/>
        </p:nvPicPr>
        <p:blipFill>
          <a:blip r:embed="rId6">
            <a:lum bright="100000" contrast="-70000"/>
          </a:blip>
          <a:stretch>
            <a:fillRect/>
          </a:stretch>
        </p:blipFill>
        <p:spPr>
          <a:xfrm>
            <a:off x="601679" y="5888027"/>
            <a:ext cx="76638" cy="156953"/>
          </a:xfrm>
          <a:prstGeom prst="rect">
            <a:avLst/>
          </a:prstGeom>
        </p:spPr>
      </p:pic>
      <p:pic>
        <p:nvPicPr>
          <p:cNvPr id="2" name="Picture 1">
            <a:extLst>
              <a:ext uri="{FF2B5EF4-FFF2-40B4-BE49-F238E27FC236}">
                <a16:creationId xmlns:a16="http://schemas.microsoft.com/office/drawing/2014/main" id="{4C316E65-4DA2-CED0-E998-B37F6AD4459C}"/>
              </a:ext>
            </a:extLst>
          </p:cNvPr>
          <p:cNvPicPr>
            <a:picLocks noChangeAspect="1"/>
          </p:cNvPicPr>
          <p:nvPr userDrawn="1"/>
        </p:nvPicPr>
        <p:blipFill>
          <a:blip r:embed="rId7"/>
          <a:srcRect/>
          <a:stretch/>
        </p:blipFill>
        <p:spPr>
          <a:xfrm>
            <a:off x="3408425" y="2214137"/>
            <a:ext cx="8419854" cy="6848148"/>
          </a:xfrm>
          <a:prstGeom prst="rect">
            <a:avLst/>
          </a:prstGeom>
        </p:spPr>
      </p:pic>
    </p:spTree>
    <p:extLst>
      <p:ext uri="{BB962C8B-B14F-4D97-AF65-F5344CB8AC3E}">
        <p14:creationId xmlns:p14="http://schemas.microsoft.com/office/powerpoint/2010/main" val="51450410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099279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27.xml"/><Relationship Id="rId21" Type="http://schemas.openxmlformats.org/officeDocument/2006/relationships/slideLayout" Target="../slideLayouts/slideLayout22.xml"/><Relationship Id="rId42" Type="http://schemas.openxmlformats.org/officeDocument/2006/relationships/slideLayout" Target="../slideLayouts/slideLayout43.xml"/><Relationship Id="rId47" Type="http://schemas.openxmlformats.org/officeDocument/2006/relationships/slideLayout" Target="../slideLayouts/slideLayout48.xml"/><Relationship Id="rId63" Type="http://schemas.openxmlformats.org/officeDocument/2006/relationships/slideLayout" Target="../slideLayouts/slideLayout64.xml"/><Relationship Id="rId68" Type="http://schemas.openxmlformats.org/officeDocument/2006/relationships/slideLayout" Target="../slideLayouts/slideLayout69.xml"/><Relationship Id="rId84" Type="http://schemas.openxmlformats.org/officeDocument/2006/relationships/slideLayout" Target="../slideLayouts/slideLayout85.xml"/><Relationship Id="rId89" Type="http://schemas.openxmlformats.org/officeDocument/2006/relationships/slideLayout" Target="../slideLayouts/slideLayout90.xml"/><Relationship Id="rId112" Type="http://schemas.openxmlformats.org/officeDocument/2006/relationships/slideLayout" Target="../slideLayouts/slideLayout113.xml"/><Relationship Id="rId16" Type="http://schemas.openxmlformats.org/officeDocument/2006/relationships/slideLayout" Target="../slideLayouts/slideLayout17.xml"/><Relationship Id="rId107" Type="http://schemas.openxmlformats.org/officeDocument/2006/relationships/slideLayout" Target="../slideLayouts/slideLayout108.xml"/><Relationship Id="rId11" Type="http://schemas.openxmlformats.org/officeDocument/2006/relationships/slideLayout" Target="../slideLayouts/slideLayout12.xml"/><Relationship Id="rId32" Type="http://schemas.openxmlformats.org/officeDocument/2006/relationships/slideLayout" Target="../slideLayouts/slideLayout33.xml"/><Relationship Id="rId37" Type="http://schemas.openxmlformats.org/officeDocument/2006/relationships/slideLayout" Target="../slideLayouts/slideLayout38.xml"/><Relationship Id="rId53" Type="http://schemas.openxmlformats.org/officeDocument/2006/relationships/slideLayout" Target="../slideLayouts/slideLayout54.xml"/><Relationship Id="rId58" Type="http://schemas.openxmlformats.org/officeDocument/2006/relationships/slideLayout" Target="../slideLayouts/slideLayout59.xml"/><Relationship Id="rId74" Type="http://schemas.openxmlformats.org/officeDocument/2006/relationships/slideLayout" Target="../slideLayouts/slideLayout75.xml"/><Relationship Id="rId79" Type="http://schemas.openxmlformats.org/officeDocument/2006/relationships/slideLayout" Target="../slideLayouts/slideLayout80.xml"/><Relationship Id="rId102" Type="http://schemas.openxmlformats.org/officeDocument/2006/relationships/slideLayout" Target="../slideLayouts/slideLayout103.xml"/><Relationship Id="rId5" Type="http://schemas.openxmlformats.org/officeDocument/2006/relationships/slideLayout" Target="../slideLayouts/slideLayout6.xml"/><Relationship Id="rId90" Type="http://schemas.openxmlformats.org/officeDocument/2006/relationships/slideLayout" Target="../slideLayouts/slideLayout91.xml"/><Relationship Id="rId95" Type="http://schemas.openxmlformats.org/officeDocument/2006/relationships/slideLayout" Target="../slideLayouts/slideLayout96.xml"/><Relationship Id="rId22" Type="http://schemas.openxmlformats.org/officeDocument/2006/relationships/slideLayout" Target="../slideLayouts/slideLayout23.xml"/><Relationship Id="rId27" Type="http://schemas.openxmlformats.org/officeDocument/2006/relationships/slideLayout" Target="../slideLayouts/slideLayout28.xml"/><Relationship Id="rId43" Type="http://schemas.openxmlformats.org/officeDocument/2006/relationships/slideLayout" Target="../slideLayouts/slideLayout44.xml"/><Relationship Id="rId48" Type="http://schemas.openxmlformats.org/officeDocument/2006/relationships/slideLayout" Target="../slideLayouts/slideLayout49.xml"/><Relationship Id="rId64" Type="http://schemas.openxmlformats.org/officeDocument/2006/relationships/slideLayout" Target="../slideLayouts/slideLayout65.xml"/><Relationship Id="rId69" Type="http://schemas.openxmlformats.org/officeDocument/2006/relationships/slideLayout" Target="../slideLayouts/slideLayout70.xml"/><Relationship Id="rId113" Type="http://schemas.openxmlformats.org/officeDocument/2006/relationships/slideLayout" Target="../slideLayouts/slideLayout114.xml"/><Relationship Id="rId80" Type="http://schemas.openxmlformats.org/officeDocument/2006/relationships/slideLayout" Target="../slideLayouts/slideLayout81.xml"/><Relationship Id="rId85" Type="http://schemas.openxmlformats.org/officeDocument/2006/relationships/slideLayout" Target="../slideLayouts/slideLayout86.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33" Type="http://schemas.openxmlformats.org/officeDocument/2006/relationships/slideLayout" Target="../slideLayouts/slideLayout34.xml"/><Relationship Id="rId38" Type="http://schemas.openxmlformats.org/officeDocument/2006/relationships/slideLayout" Target="../slideLayouts/slideLayout39.xml"/><Relationship Id="rId59" Type="http://schemas.openxmlformats.org/officeDocument/2006/relationships/slideLayout" Target="../slideLayouts/slideLayout60.xml"/><Relationship Id="rId103" Type="http://schemas.openxmlformats.org/officeDocument/2006/relationships/slideLayout" Target="../slideLayouts/slideLayout104.xml"/><Relationship Id="rId108" Type="http://schemas.openxmlformats.org/officeDocument/2006/relationships/slideLayout" Target="../slideLayouts/slideLayout109.xml"/><Relationship Id="rId54" Type="http://schemas.openxmlformats.org/officeDocument/2006/relationships/slideLayout" Target="../slideLayouts/slideLayout55.xml"/><Relationship Id="rId70" Type="http://schemas.openxmlformats.org/officeDocument/2006/relationships/slideLayout" Target="../slideLayouts/slideLayout71.xml"/><Relationship Id="rId75" Type="http://schemas.openxmlformats.org/officeDocument/2006/relationships/slideLayout" Target="../slideLayouts/slideLayout76.xml"/><Relationship Id="rId91" Type="http://schemas.openxmlformats.org/officeDocument/2006/relationships/slideLayout" Target="../slideLayouts/slideLayout92.xml"/><Relationship Id="rId96" Type="http://schemas.openxmlformats.org/officeDocument/2006/relationships/slideLayout" Target="../slideLayouts/slideLayout97.xml"/><Relationship Id="rId1" Type="http://schemas.openxmlformats.org/officeDocument/2006/relationships/slideLayout" Target="../slideLayouts/slideLayout2.xml"/><Relationship Id="rId6" Type="http://schemas.openxmlformats.org/officeDocument/2006/relationships/slideLayout" Target="../slideLayouts/slideLayout7.xml"/><Relationship Id="rId15" Type="http://schemas.openxmlformats.org/officeDocument/2006/relationships/slideLayout" Target="../slideLayouts/slideLayout16.xml"/><Relationship Id="rId23" Type="http://schemas.openxmlformats.org/officeDocument/2006/relationships/slideLayout" Target="../slideLayouts/slideLayout24.xml"/><Relationship Id="rId28" Type="http://schemas.openxmlformats.org/officeDocument/2006/relationships/slideLayout" Target="../slideLayouts/slideLayout29.xml"/><Relationship Id="rId36" Type="http://schemas.openxmlformats.org/officeDocument/2006/relationships/slideLayout" Target="../slideLayouts/slideLayout37.xml"/><Relationship Id="rId49" Type="http://schemas.openxmlformats.org/officeDocument/2006/relationships/slideLayout" Target="../slideLayouts/slideLayout50.xml"/><Relationship Id="rId57" Type="http://schemas.openxmlformats.org/officeDocument/2006/relationships/slideLayout" Target="../slideLayouts/slideLayout58.xml"/><Relationship Id="rId106" Type="http://schemas.openxmlformats.org/officeDocument/2006/relationships/slideLayout" Target="../slideLayouts/slideLayout107.xml"/><Relationship Id="rId114" Type="http://schemas.openxmlformats.org/officeDocument/2006/relationships/theme" Target="../theme/theme2.xml"/><Relationship Id="rId10" Type="http://schemas.openxmlformats.org/officeDocument/2006/relationships/slideLayout" Target="../slideLayouts/slideLayout11.xml"/><Relationship Id="rId31" Type="http://schemas.openxmlformats.org/officeDocument/2006/relationships/slideLayout" Target="../slideLayouts/slideLayout32.xml"/><Relationship Id="rId44" Type="http://schemas.openxmlformats.org/officeDocument/2006/relationships/slideLayout" Target="../slideLayouts/slideLayout45.xml"/><Relationship Id="rId52" Type="http://schemas.openxmlformats.org/officeDocument/2006/relationships/slideLayout" Target="../slideLayouts/slideLayout53.xml"/><Relationship Id="rId60" Type="http://schemas.openxmlformats.org/officeDocument/2006/relationships/slideLayout" Target="../slideLayouts/slideLayout61.xml"/><Relationship Id="rId65" Type="http://schemas.openxmlformats.org/officeDocument/2006/relationships/slideLayout" Target="../slideLayouts/slideLayout66.xml"/><Relationship Id="rId73" Type="http://schemas.openxmlformats.org/officeDocument/2006/relationships/slideLayout" Target="../slideLayouts/slideLayout74.xml"/><Relationship Id="rId78" Type="http://schemas.openxmlformats.org/officeDocument/2006/relationships/slideLayout" Target="../slideLayouts/slideLayout79.xml"/><Relationship Id="rId81" Type="http://schemas.openxmlformats.org/officeDocument/2006/relationships/slideLayout" Target="../slideLayouts/slideLayout82.xml"/><Relationship Id="rId86" Type="http://schemas.openxmlformats.org/officeDocument/2006/relationships/slideLayout" Target="../slideLayouts/slideLayout87.xml"/><Relationship Id="rId94" Type="http://schemas.openxmlformats.org/officeDocument/2006/relationships/slideLayout" Target="../slideLayouts/slideLayout95.xml"/><Relationship Id="rId99" Type="http://schemas.openxmlformats.org/officeDocument/2006/relationships/slideLayout" Target="../slideLayouts/slideLayout100.xml"/><Relationship Id="rId101" Type="http://schemas.openxmlformats.org/officeDocument/2006/relationships/slideLayout" Target="../slideLayouts/slideLayout102.xml"/><Relationship Id="rId4" Type="http://schemas.openxmlformats.org/officeDocument/2006/relationships/slideLayout" Target="../slideLayouts/slideLayout5.xml"/><Relationship Id="rId9" Type="http://schemas.openxmlformats.org/officeDocument/2006/relationships/slideLayout" Target="../slideLayouts/slideLayout10.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39" Type="http://schemas.openxmlformats.org/officeDocument/2006/relationships/slideLayout" Target="../slideLayouts/slideLayout40.xml"/><Relationship Id="rId109" Type="http://schemas.openxmlformats.org/officeDocument/2006/relationships/slideLayout" Target="../slideLayouts/slideLayout110.xml"/><Relationship Id="rId34" Type="http://schemas.openxmlformats.org/officeDocument/2006/relationships/slideLayout" Target="../slideLayouts/slideLayout35.xml"/><Relationship Id="rId50" Type="http://schemas.openxmlformats.org/officeDocument/2006/relationships/slideLayout" Target="../slideLayouts/slideLayout51.xml"/><Relationship Id="rId55" Type="http://schemas.openxmlformats.org/officeDocument/2006/relationships/slideLayout" Target="../slideLayouts/slideLayout56.xml"/><Relationship Id="rId76" Type="http://schemas.openxmlformats.org/officeDocument/2006/relationships/slideLayout" Target="../slideLayouts/slideLayout77.xml"/><Relationship Id="rId97" Type="http://schemas.openxmlformats.org/officeDocument/2006/relationships/slideLayout" Target="../slideLayouts/slideLayout98.xml"/><Relationship Id="rId104" Type="http://schemas.openxmlformats.org/officeDocument/2006/relationships/slideLayout" Target="../slideLayouts/slideLayout105.xml"/><Relationship Id="rId7" Type="http://schemas.openxmlformats.org/officeDocument/2006/relationships/slideLayout" Target="../slideLayouts/slideLayout8.xml"/><Relationship Id="rId71" Type="http://schemas.openxmlformats.org/officeDocument/2006/relationships/slideLayout" Target="../slideLayouts/slideLayout72.xml"/><Relationship Id="rId92" Type="http://schemas.openxmlformats.org/officeDocument/2006/relationships/slideLayout" Target="../slideLayouts/slideLayout93.xml"/><Relationship Id="rId2" Type="http://schemas.openxmlformats.org/officeDocument/2006/relationships/slideLayout" Target="../slideLayouts/slideLayout3.xml"/><Relationship Id="rId29" Type="http://schemas.openxmlformats.org/officeDocument/2006/relationships/slideLayout" Target="../slideLayouts/slideLayout30.xml"/><Relationship Id="rId24" Type="http://schemas.openxmlformats.org/officeDocument/2006/relationships/slideLayout" Target="../slideLayouts/slideLayout25.xml"/><Relationship Id="rId40" Type="http://schemas.openxmlformats.org/officeDocument/2006/relationships/slideLayout" Target="../slideLayouts/slideLayout41.xml"/><Relationship Id="rId45" Type="http://schemas.openxmlformats.org/officeDocument/2006/relationships/slideLayout" Target="../slideLayouts/slideLayout46.xml"/><Relationship Id="rId66" Type="http://schemas.openxmlformats.org/officeDocument/2006/relationships/slideLayout" Target="../slideLayouts/slideLayout67.xml"/><Relationship Id="rId87" Type="http://schemas.openxmlformats.org/officeDocument/2006/relationships/slideLayout" Target="../slideLayouts/slideLayout88.xml"/><Relationship Id="rId110" Type="http://schemas.openxmlformats.org/officeDocument/2006/relationships/slideLayout" Target="../slideLayouts/slideLayout111.xml"/><Relationship Id="rId61" Type="http://schemas.openxmlformats.org/officeDocument/2006/relationships/slideLayout" Target="../slideLayouts/slideLayout62.xml"/><Relationship Id="rId82" Type="http://schemas.openxmlformats.org/officeDocument/2006/relationships/slideLayout" Target="../slideLayouts/slideLayout83.xml"/><Relationship Id="rId19" Type="http://schemas.openxmlformats.org/officeDocument/2006/relationships/slideLayout" Target="../slideLayouts/slideLayout20.xml"/><Relationship Id="rId14" Type="http://schemas.openxmlformats.org/officeDocument/2006/relationships/slideLayout" Target="../slideLayouts/slideLayout15.xml"/><Relationship Id="rId30" Type="http://schemas.openxmlformats.org/officeDocument/2006/relationships/slideLayout" Target="../slideLayouts/slideLayout31.xml"/><Relationship Id="rId35" Type="http://schemas.openxmlformats.org/officeDocument/2006/relationships/slideLayout" Target="../slideLayouts/slideLayout36.xml"/><Relationship Id="rId56" Type="http://schemas.openxmlformats.org/officeDocument/2006/relationships/slideLayout" Target="../slideLayouts/slideLayout57.xml"/><Relationship Id="rId77" Type="http://schemas.openxmlformats.org/officeDocument/2006/relationships/slideLayout" Target="../slideLayouts/slideLayout78.xml"/><Relationship Id="rId100" Type="http://schemas.openxmlformats.org/officeDocument/2006/relationships/slideLayout" Target="../slideLayouts/slideLayout101.xml"/><Relationship Id="rId105" Type="http://schemas.openxmlformats.org/officeDocument/2006/relationships/slideLayout" Target="../slideLayouts/slideLayout106.xml"/><Relationship Id="rId8" Type="http://schemas.openxmlformats.org/officeDocument/2006/relationships/slideLayout" Target="../slideLayouts/slideLayout9.xml"/><Relationship Id="rId51" Type="http://schemas.openxmlformats.org/officeDocument/2006/relationships/slideLayout" Target="../slideLayouts/slideLayout52.xml"/><Relationship Id="rId72" Type="http://schemas.openxmlformats.org/officeDocument/2006/relationships/slideLayout" Target="../slideLayouts/slideLayout73.xml"/><Relationship Id="rId93" Type="http://schemas.openxmlformats.org/officeDocument/2006/relationships/slideLayout" Target="../slideLayouts/slideLayout94.xml"/><Relationship Id="rId98" Type="http://schemas.openxmlformats.org/officeDocument/2006/relationships/slideLayout" Target="../slideLayouts/slideLayout99.xml"/><Relationship Id="rId3" Type="http://schemas.openxmlformats.org/officeDocument/2006/relationships/slideLayout" Target="../slideLayouts/slideLayout4.xml"/><Relationship Id="rId25" Type="http://schemas.openxmlformats.org/officeDocument/2006/relationships/slideLayout" Target="../slideLayouts/slideLayout26.xml"/><Relationship Id="rId46" Type="http://schemas.openxmlformats.org/officeDocument/2006/relationships/slideLayout" Target="../slideLayouts/slideLayout47.xml"/><Relationship Id="rId67" Type="http://schemas.openxmlformats.org/officeDocument/2006/relationships/slideLayout" Target="../slideLayouts/slideLayout68.xml"/><Relationship Id="rId20" Type="http://schemas.openxmlformats.org/officeDocument/2006/relationships/slideLayout" Target="../slideLayouts/slideLayout21.xml"/><Relationship Id="rId41" Type="http://schemas.openxmlformats.org/officeDocument/2006/relationships/slideLayout" Target="../slideLayouts/slideLayout42.xml"/><Relationship Id="rId62" Type="http://schemas.openxmlformats.org/officeDocument/2006/relationships/slideLayout" Target="../slideLayouts/slideLayout63.xml"/><Relationship Id="rId83" Type="http://schemas.openxmlformats.org/officeDocument/2006/relationships/slideLayout" Target="../slideLayouts/slideLayout84.xml"/><Relationship Id="rId88" Type="http://schemas.openxmlformats.org/officeDocument/2006/relationships/slideLayout" Target="../slideLayouts/slideLayout89.xml"/><Relationship Id="rId111" Type="http://schemas.openxmlformats.org/officeDocument/2006/relationships/slideLayout" Target="../slideLayouts/slideLayout1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9E4BF29E-9D4F-6C49-9560-BA5BED92E6CA}"/>
              </a:ext>
            </a:extLst>
          </p:cNvPr>
          <p:cNvSpPr>
            <a:spLocks noGrp="1"/>
          </p:cNvSpPr>
          <p:nvPr>
            <p:ph type="title"/>
          </p:nvPr>
        </p:nvSpPr>
        <p:spPr>
          <a:xfrm>
            <a:off x="479425" y="504671"/>
            <a:ext cx="11233150" cy="772859"/>
          </a:xfrm>
          <a:prstGeom prst="rect">
            <a:avLst/>
          </a:prstGeom>
        </p:spPr>
        <p:txBody>
          <a:bodyPr vert="horz" lIns="0" tIns="0" rIns="0" bIns="0" rtlCol="0" anchor="t" anchorCtr="0">
            <a:noAutofit/>
          </a:bodyPr>
          <a:lstStyle/>
          <a:p>
            <a:r>
              <a:rPr lang="en-GB" noProof="0"/>
              <a:t>Click to edit title style</a:t>
            </a:r>
          </a:p>
        </p:txBody>
      </p:sp>
      <p:sp>
        <p:nvSpPr>
          <p:cNvPr id="3" name="Plassholder for tekst 2">
            <a:extLst>
              <a:ext uri="{FF2B5EF4-FFF2-40B4-BE49-F238E27FC236}">
                <a16:creationId xmlns:a16="http://schemas.microsoft.com/office/drawing/2014/main" id="{86C2AF76-7D2D-0148-A122-F585FAEC5812}"/>
              </a:ext>
            </a:extLst>
          </p:cNvPr>
          <p:cNvSpPr>
            <a:spLocks noGrp="1"/>
          </p:cNvSpPr>
          <p:nvPr>
            <p:ph type="body" idx="1"/>
          </p:nvPr>
        </p:nvSpPr>
        <p:spPr>
          <a:xfrm>
            <a:off x="479425" y="1561251"/>
            <a:ext cx="11233150" cy="4542356"/>
          </a:xfrm>
          <a:prstGeom prst="rect">
            <a:avLst/>
          </a:prstGeom>
        </p:spPr>
        <p:txBody>
          <a:bodyPr vert="horz" lIns="0" tIns="0" rIns="0" bIns="0" rtlCol="0">
            <a:normAutofit/>
          </a:bodyPr>
          <a:lstStyle/>
          <a:p>
            <a:pPr lvl="0"/>
            <a:r>
              <a:rPr lang="en-GB"/>
              <a:t>Click to edit Master text styles</a:t>
            </a:r>
          </a:p>
        </p:txBody>
      </p:sp>
    </p:spTree>
    <p:extLst>
      <p:ext uri="{BB962C8B-B14F-4D97-AF65-F5344CB8AC3E}">
        <p14:creationId xmlns:p14="http://schemas.microsoft.com/office/powerpoint/2010/main" val="341316020"/>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 id="2147483679" r:id="rId29"/>
    <p:sldLayoutId id="2147483680" r:id="rId30"/>
    <p:sldLayoutId id="2147483681" r:id="rId31"/>
    <p:sldLayoutId id="2147483682" r:id="rId32"/>
    <p:sldLayoutId id="2147483683" r:id="rId33"/>
    <p:sldLayoutId id="2147483684" r:id="rId34"/>
    <p:sldLayoutId id="2147483685" r:id="rId35"/>
    <p:sldLayoutId id="2147483686" r:id="rId36"/>
    <p:sldLayoutId id="2147483687" r:id="rId37"/>
    <p:sldLayoutId id="2147483688" r:id="rId38"/>
    <p:sldLayoutId id="2147483689" r:id="rId39"/>
    <p:sldLayoutId id="2147483690" r:id="rId40"/>
    <p:sldLayoutId id="2147483691" r:id="rId41"/>
    <p:sldLayoutId id="2147483692" r:id="rId42"/>
    <p:sldLayoutId id="2147483693" r:id="rId43"/>
    <p:sldLayoutId id="2147483694" r:id="rId44"/>
    <p:sldLayoutId id="2147483695" r:id="rId45"/>
    <p:sldLayoutId id="2147483696" r:id="rId46"/>
    <p:sldLayoutId id="2147483697" r:id="rId47"/>
    <p:sldLayoutId id="2147483698" r:id="rId48"/>
    <p:sldLayoutId id="2147483699" r:id="rId49"/>
    <p:sldLayoutId id="2147483700" r:id="rId50"/>
    <p:sldLayoutId id="2147483701" r:id="rId51"/>
    <p:sldLayoutId id="2147483702" r:id="rId52"/>
    <p:sldLayoutId id="2147483703" r:id="rId53"/>
    <p:sldLayoutId id="2147483704" r:id="rId54"/>
    <p:sldLayoutId id="2147483705" r:id="rId55"/>
    <p:sldLayoutId id="2147483706" r:id="rId56"/>
    <p:sldLayoutId id="2147483707" r:id="rId57"/>
    <p:sldLayoutId id="2147483708" r:id="rId58"/>
    <p:sldLayoutId id="2147483709" r:id="rId59"/>
    <p:sldLayoutId id="2147483710" r:id="rId60"/>
    <p:sldLayoutId id="2147483711" r:id="rId61"/>
    <p:sldLayoutId id="2147483712" r:id="rId62"/>
    <p:sldLayoutId id="2147483713" r:id="rId63"/>
    <p:sldLayoutId id="2147483714" r:id="rId64"/>
    <p:sldLayoutId id="2147483715" r:id="rId65"/>
    <p:sldLayoutId id="2147483716" r:id="rId66"/>
    <p:sldLayoutId id="2147483717" r:id="rId67"/>
    <p:sldLayoutId id="2147483718" r:id="rId68"/>
    <p:sldLayoutId id="2147483719" r:id="rId69"/>
    <p:sldLayoutId id="2147483720" r:id="rId70"/>
    <p:sldLayoutId id="2147483721" r:id="rId71"/>
    <p:sldLayoutId id="2147483722" r:id="rId72"/>
    <p:sldLayoutId id="2147483723" r:id="rId73"/>
    <p:sldLayoutId id="2147483724" r:id="rId74"/>
    <p:sldLayoutId id="2147483725" r:id="rId75"/>
    <p:sldLayoutId id="2147483726" r:id="rId76"/>
    <p:sldLayoutId id="2147483727" r:id="rId77"/>
    <p:sldLayoutId id="2147483728" r:id="rId78"/>
    <p:sldLayoutId id="2147483729" r:id="rId79"/>
    <p:sldLayoutId id="2147483730" r:id="rId80"/>
    <p:sldLayoutId id="2147483731" r:id="rId81"/>
    <p:sldLayoutId id="2147483732" r:id="rId82"/>
    <p:sldLayoutId id="2147483733" r:id="rId83"/>
    <p:sldLayoutId id="2147483734" r:id="rId84"/>
    <p:sldLayoutId id="2147483735" r:id="rId85"/>
    <p:sldLayoutId id="2147483736" r:id="rId86"/>
    <p:sldLayoutId id="2147483737" r:id="rId87"/>
    <p:sldLayoutId id="2147483738" r:id="rId88"/>
    <p:sldLayoutId id="2147483739" r:id="rId89"/>
    <p:sldLayoutId id="2147483740" r:id="rId90"/>
    <p:sldLayoutId id="2147483741" r:id="rId91"/>
    <p:sldLayoutId id="2147483742" r:id="rId92"/>
    <p:sldLayoutId id="2147483743" r:id="rId93"/>
    <p:sldLayoutId id="2147483744" r:id="rId94"/>
    <p:sldLayoutId id="2147483745" r:id="rId95"/>
    <p:sldLayoutId id="2147483746" r:id="rId96"/>
    <p:sldLayoutId id="2147483747" r:id="rId97"/>
    <p:sldLayoutId id="2147483748" r:id="rId98"/>
    <p:sldLayoutId id="2147483749" r:id="rId99"/>
    <p:sldLayoutId id="2147483750" r:id="rId100"/>
    <p:sldLayoutId id="2147483751" r:id="rId101"/>
    <p:sldLayoutId id="2147483752" r:id="rId102"/>
    <p:sldLayoutId id="2147483753" r:id="rId103"/>
    <p:sldLayoutId id="2147483754" r:id="rId104"/>
    <p:sldLayoutId id="2147483755" r:id="rId105"/>
    <p:sldLayoutId id="2147483756" r:id="rId106"/>
    <p:sldLayoutId id="2147483757" r:id="rId107"/>
    <p:sldLayoutId id="2147483758" r:id="rId108"/>
    <p:sldLayoutId id="2147483759" r:id="rId109"/>
    <p:sldLayoutId id="2147483760" r:id="rId110"/>
    <p:sldLayoutId id="2147483761" r:id="rId111"/>
    <p:sldLayoutId id="2147483762" r:id="rId112"/>
    <p:sldLayoutId id="2147483763" r:id="rId113"/>
  </p:sldLayoutIdLst>
  <p:hf hdr="0"/>
  <p:txStyles>
    <p:titleStyle>
      <a:lvl1pPr algn="l" defTabSz="914400" rtl="0" eaLnBrk="1" latinLnBrk="0" hangingPunct="1">
        <a:lnSpc>
          <a:spcPct val="100000"/>
        </a:lnSpc>
        <a:spcBef>
          <a:spcPct val="0"/>
        </a:spcBef>
        <a:buNone/>
        <a:defRPr sz="3200" b="1" i="0" kern="1200">
          <a:solidFill>
            <a:schemeClr val="tx1"/>
          </a:solidFill>
          <a:latin typeface="Montserrat" pitchFamily="2" charset="77"/>
          <a:ea typeface="Palatino" pitchFamily="2" charset="77"/>
          <a:cs typeface="+mj-cs"/>
        </a:defRPr>
      </a:lvl1pPr>
    </p:titleStyle>
    <p:bodyStyle>
      <a:lvl1pPr marL="342900" indent="-342900" algn="l" defTabSz="914400" rtl="0" eaLnBrk="1" latinLnBrk="0" hangingPunct="1">
        <a:lnSpc>
          <a:spcPct val="100000"/>
        </a:lnSpc>
        <a:spcBef>
          <a:spcPts val="1000"/>
        </a:spcBef>
        <a:buFont typeface="Arial" panose="020B0604020202020204" pitchFamily="34" charset="0"/>
        <a:buChar char="•"/>
        <a:defRPr sz="1600" b="0" i="0" kern="1200">
          <a:solidFill>
            <a:schemeClr val="tx1"/>
          </a:solidFill>
          <a:latin typeface="Montserrat" pitchFamily="2" charset="77"/>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1">
          <p15:clr>
            <a:srgbClr val="F26B43"/>
          </p15:clr>
        </p15:guide>
        <p15:guide id="2" pos="302">
          <p15:clr>
            <a:srgbClr val="F26B43"/>
          </p15:clr>
        </p15:guide>
        <p15:guide id="3" pos="7378">
          <p15:clr>
            <a:srgbClr val="F26B43"/>
          </p15:clr>
        </p15:guide>
        <p15:guide id="4" orient="horz" pos="3838">
          <p15:clr>
            <a:srgbClr val="F26B43"/>
          </p15:clr>
        </p15:guide>
        <p15:guide id="6" orient="horz" pos="30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svg"/><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2.svg"/><Relationship Id="rId1" Type="http://schemas.openxmlformats.org/officeDocument/2006/relationships/slideLayout" Target="../slideLayouts/slideLayout9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52.sv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0.xml"/><Relationship Id="rId1" Type="http://schemas.openxmlformats.org/officeDocument/2006/relationships/slideLayout" Target="../slideLayouts/slideLayout98.xml"/><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xml"/><Relationship Id="rId1" Type="http://schemas.openxmlformats.org/officeDocument/2006/relationships/slideLayout" Target="../slideLayouts/slideLayout97.xml"/><Relationship Id="rId4" Type="http://schemas.openxmlformats.org/officeDocument/2006/relationships/image" Target="../media/image42.svg"/></Relationships>
</file>

<file path=ppt/slides/_rels/slide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70082A"/>
        </a:solidFill>
        <a:effectLst/>
      </p:bgPr>
    </p:bg>
    <p:spTree>
      <p:nvGrpSpPr>
        <p:cNvPr id="1" name=""/>
        <p:cNvGrpSpPr/>
        <p:nvPr/>
      </p:nvGrpSpPr>
      <p:grpSpPr>
        <a:xfrm>
          <a:off x="0" y="0"/>
          <a:ext cx="0" cy="0"/>
          <a:chOff x="0" y="0"/>
          <a:chExt cx="0" cy="0"/>
        </a:xfrm>
      </p:grpSpPr>
      <p:pic>
        <p:nvPicPr>
          <p:cNvPr id="2" name="Image 0" descr="title_photo.jpeg"/>
          <p:cNvPicPr>
            <a:picLocks noChangeAspect="1"/>
          </p:cNvPicPr>
          <p:nvPr/>
        </p:nvPicPr>
        <p:blipFill>
          <a:blip r:embed="rId3"/>
          <a:srcRect/>
          <a:stretch/>
        </p:blipFill>
        <p:spPr>
          <a:xfrm>
            <a:off x="8028432" y="0"/>
            <a:ext cx="4160520" cy="6858000"/>
          </a:xfrm>
          <a:prstGeom prst="rect">
            <a:avLst/>
          </a:prstGeom>
        </p:spPr>
      </p:pic>
      <p:sp>
        <p:nvSpPr>
          <p:cNvPr id="5" name="Text 1"/>
          <p:cNvSpPr/>
          <p:nvPr/>
        </p:nvSpPr>
        <p:spPr>
          <a:xfrm>
            <a:off x="612648" y="1938528"/>
            <a:ext cx="6858000" cy="1828800"/>
          </a:xfrm>
          <a:prstGeom prst="rect">
            <a:avLst/>
          </a:prstGeom>
          <a:noFill/>
          <a:ln/>
        </p:spPr>
        <p:txBody>
          <a:bodyPr wrap="square" lIns="0" tIns="0" rIns="0" bIns="0" rtlCol="0" anchor="t"/>
          <a:lstStyle/>
          <a:p>
            <a:pPr marL="0" indent="0">
              <a:lnSpc>
                <a:spcPct val="99000"/>
              </a:lnSpc>
              <a:buNone/>
            </a:pPr>
            <a:r>
              <a:rPr lang="en-US" sz="4000" b="1" dirty="0">
                <a:solidFill>
                  <a:srgbClr val="FFFFFF"/>
                </a:solidFill>
                <a:latin typeface="Cambria" pitchFamily="34" charset="0"/>
                <a:ea typeface="Cambria" pitchFamily="34" charset="-122"/>
                <a:cs typeface="Cambria" pitchFamily="34" charset="-120"/>
              </a:rPr>
              <a:t>Harnessing Artificial Intelligence in GAIN's Programmes</a:t>
            </a:r>
            <a:endParaRPr lang="en-US" sz="4000" dirty="0"/>
          </a:p>
        </p:txBody>
      </p:sp>
      <p:sp>
        <p:nvSpPr>
          <p:cNvPr id="6" name="Text 2"/>
          <p:cNvSpPr/>
          <p:nvPr/>
        </p:nvSpPr>
        <p:spPr>
          <a:xfrm>
            <a:off x="640080" y="3840480"/>
            <a:ext cx="6766560" cy="411480"/>
          </a:xfrm>
          <a:prstGeom prst="rect">
            <a:avLst/>
          </a:prstGeom>
          <a:noFill/>
          <a:ln/>
        </p:spPr>
        <p:txBody>
          <a:bodyPr wrap="square" lIns="0" tIns="0" rIns="0" bIns="0" rtlCol="0" anchor="ctr"/>
          <a:lstStyle/>
          <a:p>
            <a:pPr marL="0" indent="0">
              <a:buNone/>
            </a:pPr>
            <a:r>
              <a:rPr lang="en-US" sz="1900" i="1" dirty="0">
                <a:solidFill>
                  <a:srgbClr val="FC9C00"/>
                </a:solidFill>
                <a:latin typeface="Calibri" pitchFamily="34" charset="0"/>
                <a:ea typeface="Calibri" pitchFamily="34" charset="-122"/>
                <a:cs typeface="Calibri" pitchFamily="34" charset="-120"/>
              </a:rPr>
              <a:t>A strategy overview</a:t>
            </a:r>
            <a:endParaRPr lang="en-US" sz="1900" dirty="0"/>
          </a:p>
        </p:txBody>
      </p:sp>
      <p:sp>
        <p:nvSpPr>
          <p:cNvPr id="8" name="Text 4"/>
          <p:cNvSpPr/>
          <p:nvPr/>
        </p:nvSpPr>
        <p:spPr>
          <a:xfrm>
            <a:off x="640080" y="5024628"/>
            <a:ext cx="6675120" cy="365760"/>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Ty Beal, PhD</a:t>
            </a:r>
            <a:endParaRPr lang="en-US" sz="1250" b="1" dirty="0">
              <a:solidFill>
                <a:srgbClr val="F6E7DC"/>
              </a:solidFill>
              <a:latin typeface="Calibri" pitchFamily="34" charset="0"/>
              <a:ea typeface="Calibri" pitchFamily="34" charset="-122"/>
              <a:cs typeface="Calibri" pitchFamily="34" charset="-120"/>
            </a:endParaRPr>
          </a:p>
          <a:p>
            <a:pPr marL="0" indent="0">
              <a:buNone/>
            </a:pPr>
            <a:r>
              <a:rPr lang="en-US" sz="1250" dirty="0">
                <a:solidFill>
                  <a:srgbClr val="F6E7DC"/>
                </a:solidFill>
                <a:latin typeface="Calibri" pitchFamily="34" charset="0"/>
                <a:ea typeface="Calibri" pitchFamily="34" charset="-122"/>
                <a:cs typeface="Calibri" pitchFamily="34" charset="-120"/>
              </a:rPr>
              <a:t>Senior Technical Specialist, GAIN</a:t>
            </a:r>
            <a:endParaRPr lang="en-US" sz="1250" dirty="0"/>
          </a:p>
        </p:txBody>
      </p:sp>
      <p:sp>
        <p:nvSpPr>
          <p:cNvPr id="9" name="Text 5"/>
          <p:cNvSpPr/>
          <p:nvPr/>
        </p:nvSpPr>
        <p:spPr>
          <a:xfrm>
            <a:off x="640080" y="6163056"/>
            <a:ext cx="5486400" cy="365760"/>
          </a:xfrm>
          <a:prstGeom prst="rect">
            <a:avLst/>
          </a:prstGeom>
          <a:noFill/>
          <a:ln/>
        </p:spPr>
        <p:txBody>
          <a:bodyPr wrap="square" lIns="0" tIns="0" rIns="0" bIns="0" rtlCol="0" anchor="ctr"/>
          <a:lstStyle/>
          <a:p>
            <a:pPr marL="0" indent="0">
              <a:buNone/>
            </a:pPr>
            <a:r>
              <a:rPr lang="en-US" sz="1400" b="1" i="1" dirty="0">
                <a:solidFill>
                  <a:srgbClr val="FC9C00"/>
                </a:solidFill>
                <a:latin typeface="Cambria" pitchFamily="34" charset="0"/>
                <a:ea typeface="Cambria" pitchFamily="34" charset="-122"/>
                <a:cs typeface="Cambria" pitchFamily="34" charset="-120"/>
              </a:rPr>
              <a:t>Healthier Diets. For all.</a:t>
            </a:r>
            <a:endParaRPr lang="en-US" sz="1400" dirty="0"/>
          </a:p>
        </p:txBody>
      </p:sp>
      <p:pic>
        <p:nvPicPr>
          <p:cNvPr id="10" name="Picture 9" descr="A black and white logo&#10;&#10;Description automatically generated">
            <a:extLst>
              <a:ext uri="{FF2B5EF4-FFF2-40B4-BE49-F238E27FC236}">
                <a16:creationId xmlns:a16="http://schemas.microsoft.com/office/drawing/2014/main" id="{C160E8D9-6177-F66B-DC60-BB034AED7AC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12648" y="213142"/>
            <a:ext cx="2678584" cy="129561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8" name="FullBgCover10">
            <a:extLst>
              <a:ext uri="{FF2B5EF4-FFF2-40B4-BE49-F238E27FC236}">
                <a16:creationId xmlns:a16="http://schemas.microsoft.com/office/drawing/2014/main" id="{38E27AB5-DD7F-8248-8CE7-1E82CA30423A}"/>
              </a:ext>
            </a:extLst>
          </p:cNvPr>
          <p:cNvSpPr/>
          <p:nvPr/>
        </p:nvSpPr>
        <p:spPr>
          <a:xfrm>
            <a:off x="0" y="137468"/>
            <a:ext cx="12192000" cy="6858000"/>
          </a:xfrm>
          <a:prstGeom prst="rect">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 name="CalloutBg10">
            <a:extLst>
              <a:ext uri="{FF2B5EF4-FFF2-40B4-BE49-F238E27FC236}">
                <a16:creationId xmlns:a16="http://schemas.microsoft.com/office/drawing/2014/main" id="{87CD6250-6416-6640-8D09-6D43677A0690}"/>
              </a:ext>
            </a:extLst>
          </p:cNvPr>
          <p:cNvSpPr/>
          <p:nvPr/>
        </p:nvSpPr>
        <p:spPr>
          <a:xfrm>
            <a:off x="571500" y="5270500"/>
            <a:ext cx="11049000" cy="1016000"/>
          </a:xfrm>
          <a:prstGeom prst="rect">
            <a:avLst/>
          </a:prstGeom>
          <a:solidFill>
            <a:srgbClr val="F2E1D4"/>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5" name="CardRight">
            <a:extLst>
              <a:ext uri="{FF2B5EF4-FFF2-40B4-BE49-F238E27FC236}">
                <a16:creationId xmlns:a16="http://schemas.microsoft.com/office/drawing/2014/main" id="{8869CF90-581C-774F-9E5C-4A5CAD037D47}"/>
              </a:ext>
            </a:extLst>
          </p:cNvPr>
          <p:cNvSpPr/>
          <p:nvPr/>
        </p:nvSpPr>
        <p:spPr>
          <a:xfrm>
            <a:off x="6286500" y="1460500"/>
            <a:ext cx="5334000" cy="3492500"/>
          </a:xfrm>
          <a:prstGeom prst="rect">
            <a:avLst/>
          </a:prstGeom>
          <a:solidFill>
            <a:srgbClr val="F8EFE7"/>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CardLeft">
            <a:extLst>
              <a:ext uri="{FF2B5EF4-FFF2-40B4-BE49-F238E27FC236}">
                <a16:creationId xmlns:a16="http://schemas.microsoft.com/office/drawing/2014/main" id="{BADFDEE3-FD7E-0F48-8BFC-3EE1693263F4}"/>
              </a:ext>
            </a:extLst>
          </p:cNvPr>
          <p:cNvSpPr/>
          <p:nvPr/>
        </p:nvSpPr>
        <p:spPr>
          <a:xfrm>
            <a:off x="571500" y="1460500"/>
            <a:ext cx="5334000" cy="3492500"/>
          </a:xfrm>
          <a:prstGeom prst="rect">
            <a:avLst/>
          </a:prstGeom>
          <a:solidFill>
            <a:srgbClr val="F8EFE7"/>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4" name="Content Placeholder 3">
            <a:extLst>
              <a:ext uri="{FF2B5EF4-FFF2-40B4-BE49-F238E27FC236}">
                <a16:creationId xmlns:a16="http://schemas.microsoft.com/office/drawing/2014/main" id="{B6FF7C12-5BFA-FDD8-21CF-14AB27998A97}"/>
              </a:ext>
            </a:extLst>
          </p:cNvPr>
          <p:cNvSpPr>
            <a:spLocks noGrp="1"/>
          </p:cNvSpPr>
          <p:nvPr>
            <p:ph idx="23"/>
          </p:nvPr>
        </p:nvSpPr>
        <p:spPr>
          <a:xfrm>
            <a:off x="825500" y="2349500"/>
            <a:ext cx="4826000" cy="2476500"/>
          </a:xfrm>
        </p:spPr>
        <p:txBody>
          <a:bodyPr>
            <a:normAutofit/>
          </a:bodyPr>
          <a:lstStyle/>
          <a:p>
            <a:pPr marL="0" indent="0">
              <a:buNone/>
            </a:pPr>
            <a:r>
              <a:rPr lang="en-US" sz="1800" b="1" i="0" cap="none" dirty="0">
                <a:solidFill>
                  <a:srgbClr val="97113A"/>
                </a:solidFill>
                <a:latin typeface="Cambria" pitchFamily="34" charset="0"/>
              </a:rPr>
              <a:t>Strengths</a:t>
            </a:r>
          </a:p>
          <a:p>
            <a:pPr marL="228600" indent="-228600">
              <a:lnSpc>
                <a:spcPct val="115000"/>
              </a:lnSpc>
              <a:spcBef>
                <a:spcPts val="600"/>
              </a:spcBef>
              <a:buFont typeface="Arial"/>
              <a:buChar char="•"/>
            </a:pPr>
            <a:r>
              <a:rPr lang="en-US" sz="1300" i="0" cap="none" dirty="0">
                <a:solidFill>
                  <a:srgbClr val="232321"/>
                </a:solidFill>
                <a:latin typeface="Calibri" pitchFamily="34" charset="0"/>
              </a:rPr>
              <a:t>High level of accuracy</a:t>
            </a:r>
          </a:p>
          <a:p>
            <a:pPr marL="228600" indent="-228600">
              <a:lnSpc>
                <a:spcPct val="115000"/>
              </a:lnSpc>
              <a:spcBef>
                <a:spcPts val="600"/>
              </a:spcBef>
              <a:buFont typeface="Arial"/>
              <a:buChar char="•"/>
            </a:pPr>
            <a:r>
              <a:rPr lang="en-US" sz="1300" i="0" cap="none" dirty="0">
                <a:solidFill>
                  <a:srgbClr val="232321"/>
                </a:solidFill>
                <a:latin typeface="Calibri" pitchFamily="34" charset="0"/>
              </a:rPr>
              <a:t>Provided clear and understandable responses to natural-language questions</a:t>
            </a:r>
          </a:p>
          <a:p>
            <a:pPr marL="228600" indent="-228600">
              <a:lnSpc>
                <a:spcPct val="115000"/>
              </a:lnSpc>
              <a:spcBef>
                <a:spcPts val="600"/>
              </a:spcBef>
              <a:buFont typeface="Arial"/>
              <a:buChar char="•"/>
            </a:pPr>
            <a:r>
              <a:rPr lang="en-US" sz="1300" i="0" cap="none" dirty="0">
                <a:solidFill>
                  <a:srgbClr val="232321"/>
                </a:solidFill>
                <a:latin typeface="Calibri" pitchFamily="34" charset="0"/>
              </a:rPr>
              <a:t>Easy to use</a:t>
            </a:r>
          </a:p>
          <a:p>
            <a:pPr marL="228600" indent="-228600">
              <a:lnSpc>
                <a:spcPct val="115000"/>
              </a:lnSpc>
              <a:spcBef>
                <a:spcPts val="600"/>
              </a:spcBef>
              <a:buFont typeface="Arial"/>
              <a:buChar char="•"/>
            </a:pPr>
            <a:r>
              <a:rPr lang="en-US" sz="1300" i="0" cap="none" dirty="0">
                <a:solidFill>
                  <a:srgbClr val="232321"/>
                </a:solidFill>
                <a:latin typeface="Calibri" pitchFamily="34" charset="0"/>
              </a:rPr>
              <a:t>Overall, largely met the main goal of making policies more accessible to food systems actors</a:t>
            </a:r>
          </a:p>
        </p:txBody>
      </p:sp>
      <p:sp>
        <p:nvSpPr>
          <p:cNvPr id="7" name="Title 2">
            <a:extLst>
              <a:ext uri="{FF2B5EF4-FFF2-40B4-BE49-F238E27FC236}">
                <a16:creationId xmlns:a16="http://schemas.microsoft.com/office/drawing/2014/main" id="{58989732-DFF3-9B4A-A6F1-2B7ACC1FCB61}"/>
              </a:ext>
            </a:extLst>
          </p:cNvPr>
          <p:cNvSpPr>
            <a:spLocks noGrp="1"/>
          </p:cNvSpPr>
          <p:nvPr>
            <p:ph type="title"/>
          </p:nvPr>
        </p:nvSpPr>
        <p:spPr>
          <a:xfrm>
            <a:off x="571500" y="749300"/>
            <a:ext cx="9525000" cy="571500"/>
          </a:xfrm>
        </p:spPr>
        <p:txBody>
          <a:bodyPr/>
          <a:lstStyle/>
          <a:p>
            <a:pPr marL="0" indent="0">
              <a:buNone/>
            </a:pPr>
            <a:r>
              <a:rPr lang="en-US" sz="2900" b="1" i="0" cap="none" dirty="0">
                <a:solidFill>
                  <a:srgbClr val="97113A"/>
                </a:solidFill>
                <a:latin typeface="Cambria" pitchFamily="34" charset="0"/>
              </a:rPr>
              <a:t>Positive feedback – but also limitations</a:t>
            </a:r>
          </a:p>
        </p:txBody>
      </p:sp>
      <p:sp>
        <p:nvSpPr>
          <p:cNvPr id="3" name="TextBox 2">
            <a:extLst>
              <a:ext uri="{FF2B5EF4-FFF2-40B4-BE49-F238E27FC236}">
                <a16:creationId xmlns:a16="http://schemas.microsoft.com/office/drawing/2014/main" id="{C168CB98-954B-30E6-4E67-5F475117EE26}"/>
              </a:ext>
            </a:extLst>
          </p:cNvPr>
          <p:cNvSpPr txBox="1"/>
          <p:nvPr/>
        </p:nvSpPr>
        <p:spPr>
          <a:xfrm>
            <a:off x="638174" y="5353870"/>
            <a:ext cx="10982325" cy="538930"/>
          </a:xfrm>
          <a:prstGeom prst="rect">
            <a:avLst/>
          </a:prstGeom>
          <a:noFill/>
        </p:spPr>
        <p:txBody>
          <a:bodyPr wrap="square">
            <a:spAutoFit/>
          </a:bodyPr>
          <a:lstStyle/>
          <a:p>
            <a:pPr marL="0" indent="0">
              <a:lnSpc>
                <a:spcPct val="115000"/>
              </a:lnSpc>
              <a:buNone/>
            </a:pPr>
            <a:r>
              <a:rPr lang="en-US" sz="1300" b="1" i="0" cap="none" dirty="0">
                <a:solidFill>
                  <a:srgbClr val="97113A"/>
                </a:solidFill>
                <a:latin typeface="Calibri" pitchFamily="34" charset="0"/>
              </a:rPr>
              <a:t>Bottom line: </a:t>
            </a:r>
            <a:r>
              <a:rPr lang="en-US" sz="1300" i="0" cap="none" dirty="0">
                <a:solidFill>
                  <a:srgbClr val="232321"/>
                </a:solidFill>
                <a:latin typeface="Calibri" pitchFamily="34" charset="0"/>
              </a:rPr>
              <a:t>Overall the chatbot offers a user-friendly, accurate, and informative tool that lets users talk directly with Bangladeshi food policies—and learn more about them in the process.</a:t>
            </a:r>
          </a:p>
        </p:txBody>
      </p:sp>
      <p:sp>
        <p:nvSpPr>
          <p:cNvPr id="9" name="CircleLeft">
            <a:extLst>
              <a:ext uri="{FF2B5EF4-FFF2-40B4-BE49-F238E27FC236}">
                <a16:creationId xmlns:a16="http://schemas.microsoft.com/office/drawing/2014/main" id="{8712402E-7C1D-0745-BED9-58E8412A978C}"/>
              </a:ext>
            </a:extLst>
          </p:cNvPr>
          <p:cNvSpPr/>
          <p:nvPr/>
        </p:nvSpPr>
        <p:spPr>
          <a:xfrm>
            <a:off x="825500" y="1714500"/>
            <a:ext cx="508000" cy="508000"/>
          </a:xfrm>
          <a:prstGeom prst="ellipse">
            <a:avLst/>
          </a:prstGeom>
          <a:solidFill>
            <a:srgbClr val="97113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0" name="CircleRight">
            <a:extLst>
              <a:ext uri="{FF2B5EF4-FFF2-40B4-BE49-F238E27FC236}">
                <a16:creationId xmlns:a16="http://schemas.microsoft.com/office/drawing/2014/main" id="{0389DA1B-8425-4D4E-A4D2-B222BEDAC216}"/>
              </a:ext>
            </a:extLst>
          </p:cNvPr>
          <p:cNvSpPr/>
          <p:nvPr/>
        </p:nvSpPr>
        <p:spPr>
          <a:xfrm>
            <a:off x="6540500" y="1714500"/>
            <a:ext cx="508000" cy="508000"/>
          </a:xfrm>
          <a:prstGeom prst="ellipse">
            <a:avLst/>
          </a:prstGeom>
          <a:solidFill>
            <a:srgbClr val="CE7039"/>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1" name="LimBox">
            <a:extLst>
              <a:ext uri="{FF2B5EF4-FFF2-40B4-BE49-F238E27FC236}">
                <a16:creationId xmlns:a16="http://schemas.microsoft.com/office/drawing/2014/main" id="{C787DFDC-BDB4-0E41-A607-AEB77E43B3E0}"/>
              </a:ext>
            </a:extLst>
          </p:cNvPr>
          <p:cNvSpPr txBox="1"/>
          <p:nvPr/>
        </p:nvSpPr>
        <p:spPr>
          <a:xfrm>
            <a:off x="6540500" y="2948183"/>
            <a:ext cx="4826000" cy="1279133"/>
          </a:xfrm>
          <a:prstGeom prst="rect">
            <a:avLst/>
          </a:prstGeom>
          <a:noFill/>
        </p:spPr>
        <p:txBody>
          <a:bodyPr vertOverflow="overflow" vert="horz" wrap="square" rtlCol="0" anchor="ctr">
            <a:spAutoFit/>
          </a:bodyPr>
          <a:lstStyle/>
          <a:p>
            <a:pPr marL="0" indent="0">
              <a:buNone/>
            </a:pPr>
            <a:r>
              <a:rPr lang="en-US" sz="1800" b="1" i="0" cap="none" dirty="0">
                <a:solidFill>
                  <a:srgbClr val="97113A"/>
                </a:solidFill>
                <a:latin typeface="Cambria" pitchFamily="34" charset="0"/>
              </a:rPr>
              <a:t>Limitations</a:t>
            </a:r>
          </a:p>
          <a:p>
            <a:pPr marL="228600" indent="-228600">
              <a:lnSpc>
                <a:spcPct val="115000"/>
              </a:lnSpc>
              <a:spcBef>
                <a:spcPts val="600"/>
              </a:spcBef>
              <a:buFont typeface="Arial"/>
              <a:buChar char="•"/>
            </a:pPr>
            <a:r>
              <a:rPr lang="en-US" sz="1600" i="0" cap="none" dirty="0">
                <a:solidFill>
                  <a:srgbClr val="232321"/>
                </a:solidFill>
                <a:latin typeface="Calibri" pitchFamily="34" charset="0"/>
              </a:rPr>
              <a:t>Comparing across policies and providing responses that considered all policies comprehensively, which limits the potential applications as a research tool</a:t>
            </a:r>
          </a:p>
        </p:txBody>
      </p:sp>
      <p:sp>
        <p:nvSpPr>
          <p:cNvPr id="12" name="Eyebrow10">
            <a:extLst>
              <a:ext uri="{FF2B5EF4-FFF2-40B4-BE49-F238E27FC236}">
                <a16:creationId xmlns:a16="http://schemas.microsoft.com/office/drawing/2014/main" id="{060C3AB3-F977-DB40-A8C1-2672243634D5}"/>
              </a:ext>
            </a:extLst>
          </p:cNvPr>
          <p:cNvSpPr txBox="1"/>
          <p:nvPr/>
        </p:nvSpPr>
        <p:spPr>
          <a:xfrm>
            <a:off x="571500" y="457200"/>
            <a:ext cx="5080000" cy="276999"/>
          </a:xfrm>
          <a:prstGeom prst="rect">
            <a:avLst/>
          </a:prstGeom>
          <a:noFill/>
        </p:spPr>
        <p:txBody>
          <a:bodyPr vertOverflow="overflow" vert="horz" wrap="square" rtlCol="0" anchor="t">
            <a:spAutoFit/>
          </a:bodyPr>
          <a:lstStyle/>
          <a:p>
            <a:pPr marL="0" indent="0">
              <a:buNone/>
            </a:pPr>
            <a:r>
              <a:rPr lang="en-US" sz="1200" b="1" i="0" cap="none" spc="300" dirty="0">
                <a:solidFill>
                  <a:srgbClr val="97113A"/>
                </a:solidFill>
                <a:latin typeface="Calibri" pitchFamily="34" charset="0"/>
              </a:rPr>
              <a:t>THE RESULTS</a:t>
            </a:r>
          </a:p>
        </p:txBody>
      </p:sp>
      <p:pic>
        <p:nvPicPr>
          <p:cNvPr id="14" name="Graphic 14" descr="Strengths checkmark icon"/>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9800" y="1828800"/>
            <a:ext cx="279400" cy="279400"/>
          </a:xfrm>
          <a:prstGeom prst="rect">
            <a:avLst/>
          </a:prstGeom>
        </p:spPr>
      </p:pic>
      <p:pic>
        <p:nvPicPr>
          <p:cNvPr id="15" name="Graphic 15" descr="Limitations warning icon"/>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54800" y="1828800"/>
            <a:ext cx="279400" cy="279400"/>
          </a:xfrm>
          <a:prstGeom prst="rect">
            <a:avLst/>
          </a:prstGeom>
        </p:spPr>
      </p:pic>
    </p:spTree>
    <p:extLst>
      <p:ext uri="{BB962C8B-B14F-4D97-AF65-F5344CB8AC3E}">
        <p14:creationId xmlns:p14="http://schemas.microsoft.com/office/powerpoint/2010/main" val="1972865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90AF7-F58F-6D8A-948B-3A1F8B25EA30}"/>
            </a:ext>
          </a:extLst>
        </p:cNvPr>
        <p:cNvGrpSpPr/>
        <p:nvPr/>
      </p:nvGrpSpPr>
      <p:grpSpPr>
        <a:xfrm>
          <a:off x="0" y="0"/>
          <a:ext cx="0" cy="0"/>
          <a:chOff x="0" y="0"/>
          <a:chExt cx="0" cy="0"/>
        </a:xfrm>
      </p:grpSpPr>
      <p:sp>
        <p:nvSpPr>
          <p:cNvPr id="2" name="FullBgCover11">
            <a:extLst>
              <a:ext uri="{FF2B5EF4-FFF2-40B4-BE49-F238E27FC236}">
                <a16:creationId xmlns:a16="http://schemas.microsoft.com/office/drawing/2014/main" id="{D8A57DF9-2D96-B647-BF5C-73972B881390}"/>
              </a:ext>
            </a:extLst>
          </p:cNvPr>
          <p:cNvSpPr/>
          <p:nvPr/>
        </p:nvSpPr>
        <p:spPr>
          <a:xfrm>
            <a:off x="0" y="0"/>
            <a:ext cx="12192000" cy="6858000"/>
          </a:xfrm>
          <a:prstGeom prst="rect">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4" name="Content Placeholder 3">
            <a:extLst>
              <a:ext uri="{FF2B5EF4-FFF2-40B4-BE49-F238E27FC236}">
                <a16:creationId xmlns:a16="http://schemas.microsoft.com/office/drawing/2014/main" id="{6E94C5EA-FE0D-D5EB-DB28-B19E95660272}"/>
              </a:ext>
            </a:extLst>
          </p:cNvPr>
          <p:cNvSpPr>
            <a:spLocks noGrp="1"/>
          </p:cNvSpPr>
          <p:nvPr>
            <p:ph idx="23"/>
          </p:nvPr>
        </p:nvSpPr>
        <p:spPr>
          <a:xfrm>
            <a:off x="571500" y="1905000"/>
            <a:ext cx="6096000" cy="3200400"/>
          </a:xfrm>
        </p:spPr>
        <p:txBody>
          <a:bodyPr anchor="ctr">
            <a:normAutofit/>
          </a:bodyPr>
          <a:lstStyle/>
          <a:p>
            <a:pPr marL="285750" indent="-285750">
              <a:lnSpc>
                <a:spcPct val="140000"/>
              </a:lnSpc>
              <a:spcBef>
                <a:spcPts val="1400"/>
              </a:spcBef>
              <a:buFont typeface="Arial"/>
              <a:buChar char="•"/>
            </a:pPr>
            <a:r>
              <a:rPr lang="en-US" sz="1700" i="0" cap="none" dirty="0">
                <a:solidFill>
                  <a:srgbClr val="232321"/>
                </a:solidFill>
                <a:latin typeface="Calibri" pitchFamily="34" charset="0"/>
              </a:rPr>
              <a:t>Curated policy documents the model had access to</a:t>
            </a:r>
          </a:p>
          <a:p>
            <a:pPr marL="285750" indent="-285750">
              <a:lnSpc>
                <a:spcPct val="140000"/>
              </a:lnSpc>
              <a:spcBef>
                <a:spcPts val="1400"/>
              </a:spcBef>
              <a:buFont typeface="Arial"/>
              <a:buChar char="•"/>
            </a:pPr>
            <a:r>
              <a:rPr lang="en-US" sz="1700" i="0" cap="none" dirty="0">
                <a:solidFill>
                  <a:srgbClr val="232321"/>
                </a:solidFill>
                <a:latin typeface="Calibri" pitchFamily="34" charset="0"/>
              </a:rPr>
              <a:t>Description of each background policy document</a:t>
            </a:r>
          </a:p>
          <a:p>
            <a:pPr marL="285750" indent="-285750">
              <a:lnSpc>
                <a:spcPct val="140000"/>
              </a:lnSpc>
              <a:spcBef>
                <a:spcPts val="1400"/>
              </a:spcBef>
              <a:buFont typeface="Arial"/>
              <a:buChar char="•"/>
            </a:pPr>
            <a:r>
              <a:rPr lang="en-US" sz="1700" i="0" cap="none" dirty="0">
                <a:solidFill>
                  <a:srgbClr val="232321"/>
                </a:solidFill>
                <a:latin typeface="Calibri" pitchFamily="34" charset="0"/>
              </a:rPr>
              <a:t>Provided user guide with example prompts</a:t>
            </a:r>
          </a:p>
          <a:p>
            <a:pPr marL="285750" indent="-285750">
              <a:lnSpc>
                <a:spcPct val="140000"/>
              </a:lnSpc>
              <a:spcBef>
                <a:spcPts val="1400"/>
              </a:spcBef>
              <a:buFont typeface="Arial"/>
              <a:buChar char="•"/>
            </a:pPr>
            <a:r>
              <a:rPr lang="en-US" sz="1700" i="0" cap="none" dirty="0">
                <a:solidFill>
                  <a:srgbClr val="232321"/>
                </a:solidFill>
                <a:latin typeface="Calibri" pitchFamily="34" charset="0"/>
              </a:rPr>
              <a:t>Terms of service</a:t>
            </a:r>
          </a:p>
        </p:txBody>
      </p:sp>
      <p:sp>
        <p:nvSpPr>
          <p:cNvPr id="7" name="Title 2">
            <a:extLst>
              <a:ext uri="{FF2B5EF4-FFF2-40B4-BE49-F238E27FC236}">
                <a16:creationId xmlns:a16="http://schemas.microsoft.com/office/drawing/2014/main" id="{FED20647-98B5-2717-12DC-EFAE91D32E67}"/>
              </a:ext>
            </a:extLst>
          </p:cNvPr>
          <p:cNvSpPr>
            <a:spLocks noGrp="1"/>
          </p:cNvSpPr>
          <p:nvPr>
            <p:ph type="title"/>
          </p:nvPr>
        </p:nvSpPr>
        <p:spPr>
          <a:xfrm>
            <a:off x="571500" y="749300"/>
            <a:ext cx="9525000" cy="571500"/>
          </a:xfrm>
        </p:spPr>
        <p:txBody>
          <a:bodyPr/>
          <a:lstStyle/>
          <a:p>
            <a:pPr marL="0" indent="0">
              <a:buNone/>
            </a:pPr>
            <a:r>
              <a:rPr lang="en-US" sz="2900" b="1" i="0" cap="none" dirty="0">
                <a:solidFill>
                  <a:srgbClr val="97113A"/>
                </a:solidFill>
                <a:latin typeface="Cambria" pitchFamily="34" charset="0"/>
              </a:rPr>
              <a:t>Ensuring ethical use of the chatbot</a:t>
            </a:r>
          </a:p>
        </p:txBody>
      </p:sp>
      <p:pic>
        <p:nvPicPr>
          <p:cNvPr id="5" name="Picture 4" descr="A screenshot of a phone&#10;&#10;AI-generated content may be incorrect.">
            <a:extLst>
              <a:ext uri="{FF2B5EF4-FFF2-40B4-BE49-F238E27FC236}">
                <a16:creationId xmlns:a16="http://schemas.microsoft.com/office/drawing/2014/main" id="{3B1D4C21-4138-C6C5-8577-CECD1D7A5D1C}"/>
              </a:ext>
            </a:extLst>
          </p:cNvPr>
          <p:cNvPicPr>
            <a:picLocks noChangeAspect="1"/>
          </p:cNvPicPr>
          <p:nvPr/>
        </p:nvPicPr>
        <p:blipFill>
          <a:blip r:embed="rId2"/>
          <a:stretch>
            <a:fillRect/>
          </a:stretch>
        </p:blipFill>
        <p:spPr>
          <a:xfrm>
            <a:off x="7302500" y="1905000"/>
            <a:ext cx="3708400" cy="2921000"/>
          </a:xfrm>
          <a:prstGeom prst="rect">
            <a:avLst/>
          </a:prstGeom>
        </p:spPr>
      </p:pic>
      <p:sp>
        <p:nvSpPr>
          <p:cNvPr id="3" name="Eyebrow11">
            <a:extLst>
              <a:ext uri="{FF2B5EF4-FFF2-40B4-BE49-F238E27FC236}">
                <a16:creationId xmlns:a16="http://schemas.microsoft.com/office/drawing/2014/main" id="{3CD1D271-7F51-E64C-95FB-640AC886B3CC}"/>
              </a:ext>
            </a:extLst>
          </p:cNvPr>
          <p:cNvSpPr txBox="1"/>
          <p:nvPr/>
        </p:nvSpPr>
        <p:spPr>
          <a:xfrm>
            <a:off x="571500" y="457200"/>
            <a:ext cx="5080000" cy="276999"/>
          </a:xfrm>
          <a:prstGeom prst="rect">
            <a:avLst/>
          </a:prstGeom>
          <a:noFill/>
        </p:spPr>
        <p:txBody>
          <a:bodyPr vertOverflow="overflow" vert="horz" wrap="square" rtlCol="0" anchor="t">
            <a:spAutoFit/>
          </a:bodyPr>
          <a:lstStyle/>
          <a:p>
            <a:pPr marL="0" indent="0">
              <a:buNone/>
            </a:pPr>
            <a:r>
              <a:rPr lang="en-US" sz="1200" b="1" i="0" cap="none" spc="300" dirty="0">
                <a:solidFill>
                  <a:srgbClr val="97113A"/>
                </a:solidFill>
                <a:latin typeface="Calibri" pitchFamily="34" charset="0"/>
              </a:rPr>
              <a:t>RESPONSIBLE AI</a:t>
            </a:r>
          </a:p>
        </p:txBody>
      </p:sp>
      <p:sp>
        <p:nvSpPr>
          <p:cNvPr id="8" name="TakeawayBanner11">
            <a:extLst>
              <a:ext uri="{FF2B5EF4-FFF2-40B4-BE49-F238E27FC236}">
                <a16:creationId xmlns:a16="http://schemas.microsoft.com/office/drawing/2014/main" id="{F00E0877-EAA6-6240-8F27-54E9F5DF859A}"/>
              </a:ext>
            </a:extLst>
          </p:cNvPr>
          <p:cNvSpPr/>
          <p:nvPr/>
        </p:nvSpPr>
        <p:spPr>
          <a:xfrm>
            <a:off x="571500" y="5080000"/>
            <a:ext cx="11049000" cy="698500"/>
          </a:xfrm>
          <a:prstGeom prst="rect">
            <a:avLst/>
          </a:prstGeom>
          <a:solidFill>
            <a:srgbClr val="97113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9" name="TakeawayText11">
            <a:extLst>
              <a:ext uri="{FF2B5EF4-FFF2-40B4-BE49-F238E27FC236}">
                <a16:creationId xmlns:a16="http://schemas.microsoft.com/office/drawing/2014/main" id="{178E5912-A91F-FA41-ADFD-E104E7DA7617}"/>
              </a:ext>
            </a:extLst>
          </p:cNvPr>
          <p:cNvSpPr txBox="1"/>
          <p:nvPr/>
        </p:nvSpPr>
        <p:spPr>
          <a:xfrm>
            <a:off x="952500" y="5092700"/>
            <a:ext cx="10287000" cy="508000"/>
          </a:xfrm>
          <a:prstGeom prst="rect">
            <a:avLst/>
          </a:prstGeom>
          <a:noFill/>
        </p:spPr>
        <p:txBody>
          <a:bodyPr vertOverflow="overflow" vert="horz" wrap="square" rtlCol="0" anchor="t">
            <a:spAutoFit/>
          </a:bodyPr>
          <a:lstStyle/>
          <a:p>
            <a:pPr marL="0" indent="0">
              <a:lnSpc>
                <a:spcPct val="120000"/>
              </a:lnSpc>
              <a:buNone/>
            </a:pPr>
            <a:r>
              <a:rPr lang="en-US" sz="1600" b="1" i="0" cap="none" dirty="0">
                <a:solidFill>
                  <a:srgbClr val="FFFFFF"/>
                </a:solidFill>
                <a:latin typeface="Calibri" pitchFamily="34" charset="0"/>
              </a:rPr>
              <a:t>GAIN curates and discloses every source document behind the chatbot, so every answer can always be traced back to verifiable, vetted policy text.</a:t>
            </a:r>
          </a:p>
        </p:txBody>
      </p:sp>
    </p:spTree>
    <p:extLst>
      <p:ext uri="{BB962C8B-B14F-4D97-AF65-F5344CB8AC3E}">
        <p14:creationId xmlns:p14="http://schemas.microsoft.com/office/powerpoint/2010/main" val="1511114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27499E7-E718-C74F-BB76-50CF4FC29A7E}"/>
              </a:ext>
            </a:extLst>
          </p:cNvPr>
          <p:cNvSpPr/>
          <p:nvPr/>
        </p:nvSpPr>
        <p:spPr>
          <a:xfrm>
            <a:off x="5461000" y="3683000"/>
            <a:ext cx="6159500" cy="1841500"/>
          </a:xfrm>
          <a:prstGeom prst="rect">
            <a:avLst/>
          </a:prstGeom>
          <a:solidFill>
            <a:srgbClr val="F8EFE7"/>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8" name="Rectangle 7">
            <a:extLst>
              <a:ext uri="{FF2B5EF4-FFF2-40B4-BE49-F238E27FC236}">
                <a16:creationId xmlns:a16="http://schemas.microsoft.com/office/drawing/2014/main" id="{D9B02D82-90AE-D15F-C143-419A696C6201}"/>
              </a:ext>
            </a:extLst>
          </p:cNvPr>
          <p:cNvSpPr/>
          <p:nvPr/>
        </p:nvSpPr>
        <p:spPr>
          <a:xfrm>
            <a:off x="571500" y="1397000"/>
            <a:ext cx="11049000" cy="1397000"/>
          </a:xfrm>
          <a:prstGeom prst="rect">
            <a:avLst/>
          </a:prstGeom>
          <a:solidFill>
            <a:srgbClr val="97113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ext Placeholder 3">
            <a:extLst>
              <a:ext uri="{FF2B5EF4-FFF2-40B4-BE49-F238E27FC236}">
                <a16:creationId xmlns:a16="http://schemas.microsoft.com/office/drawing/2014/main" id="{560E0156-0CEE-6369-752E-41ABFB5FB44B}"/>
              </a:ext>
            </a:extLst>
          </p:cNvPr>
          <p:cNvSpPr txBox="1">
            <a:spLocks/>
          </p:cNvSpPr>
          <p:nvPr/>
        </p:nvSpPr>
        <p:spPr>
          <a:xfrm>
            <a:off x="571500" y="749300"/>
            <a:ext cx="9525000" cy="571500"/>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1000"/>
              </a:spcBef>
              <a:buFont typeface="Arial" panose="020B0604020202020204" pitchFamily="34" charset="0"/>
              <a:buNone/>
              <a:defRPr sz="2000" b="1" i="0" kern="1200" cap="all" baseline="0">
                <a:solidFill>
                  <a:schemeClr val="accent2"/>
                </a:solidFill>
                <a:latin typeface="Montserrat" pitchFamily="2" charset="77"/>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buNone/>
            </a:pPr>
            <a:r>
              <a:rPr lang="en-US" sz="2900" b="1" i="0" cap="none" dirty="0">
                <a:solidFill>
                  <a:srgbClr val="97113A"/>
                </a:solidFill>
                <a:latin typeface="Cambria" pitchFamily="34" charset="0"/>
              </a:rPr>
              <a:t>Food Fiti: Vegetables for All in Kenya</a:t>
            </a:r>
          </a:p>
        </p:txBody>
      </p:sp>
      <p:sp>
        <p:nvSpPr>
          <p:cNvPr id="4" name="Oval 3">
            <a:extLst>
              <a:ext uri="{FF2B5EF4-FFF2-40B4-BE49-F238E27FC236}">
                <a16:creationId xmlns:a16="http://schemas.microsoft.com/office/drawing/2014/main" id="{300BDF7F-8F52-DF4C-AF75-C987901AE1DE}"/>
              </a:ext>
            </a:extLst>
          </p:cNvPr>
          <p:cNvSpPr/>
          <p:nvPr/>
        </p:nvSpPr>
        <p:spPr>
          <a:xfrm>
            <a:off x="927100" y="1714500"/>
            <a:ext cx="762000" cy="762000"/>
          </a:xfrm>
          <a:prstGeom prst="ellipse">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0" name="TextBox 9">
            <a:extLst>
              <a:ext uri="{FF2B5EF4-FFF2-40B4-BE49-F238E27FC236}">
                <a16:creationId xmlns:a16="http://schemas.microsoft.com/office/drawing/2014/main" id="{A243D0FF-7929-2446-955A-640F064B4D89}"/>
              </a:ext>
            </a:extLst>
          </p:cNvPr>
          <p:cNvSpPr txBox="1"/>
          <p:nvPr/>
        </p:nvSpPr>
        <p:spPr>
          <a:xfrm>
            <a:off x="571500" y="457200"/>
            <a:ext cx="5080000" cy="276999"/>
          </a:xfrm>
          <a:prstGeom prst="rect">
            <a:avLst/>
          </a:prstGeom>
          <a:noFill/>
        </p:spPr>
        <p:txBody>
          <a:bodyPr vertOverflow="overflow" vert="horz" wrap="square" rtlCol="0" anchor="t">
            <a:spAutoFit/>
          </a:bodyPr>
          <a:lstStyle/>
          <a:p>
            <a:pPr marL="0" indent="0">
              <a:buNone/>
            </a:pPr>
            <a:r>
              <a:rPr lang="en-US" sz="1200" b="1" i="0" spc="300" dirty="0">
                <a:solidFill>
                  <a:srgbClr val="97113A"/>
                </a:solidFill>
                <a:latin typeface="Calibri" pitchFamily="34" charset="0"/>
              </a:rPr>
              <a:t>CASE STUDY 2</a:t>
            </a:r>
          </a:p>
        </p:txBody>
      </p:sp>
      <p:sp>
        <p:nvSpPr>
          <p:cNvPr id="9" name="Content Placeholder 2">
            <a:extLst>
              <a:ext uri="{FF2B5EF4-FFF2-40B4-BE49-F238E27FC236}">
                <a16:creationId xmlns:a16="http://schemas.microsoft.com/office/drawing/2014/main" id="{A20FB1A2-F7C7-9C86-88BC-EA69DE92E52C}"/>
              </a:ext>
            </a:extLst>
          </p:cNvPr>
          <p:cNvSpPr txBox="1">
            <a:spLocks/>
          </p:cNvSpPr>
          <p:nvPr/>
        </p:nvSpPr>
        <p:spPr>
          <a:xfrm>
            <a:off x="5842000" y="3873500"/>
            <a:ext cx="5397500" cy="1524000"/>
          </a:xfrm>
          <a:prstGeom prst="rect">
            <a:avLst/>
          </a:prstGeom>
        </p:spPr>
        <p:txBody>
          <a:bodyPr vert="horz" lIns="0" tIns="0" rIns="0" bIns="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800" b="0" i="1" kern="1200">
                <a:solidFill>
                  <a:schemeClr val="bg1"/>
                </a:solidFill>
                <a:latin typeface="Montserrat" pitchFamily="2" charset="77"/>
                <a:ea typeface="+mn-ea"/>
                <a:cs typeface="Arial" panose="020B0604020202020204" pitchFamily="34" charset="0"/>
              </a:defRPr>
            </a:lvl1pPr>
            <a:lvl2pPr marL="742950" indent="-285750" algn="l" defTabSz="914400" rtl="0" eaLnBrk="1" latinLnBrk="0" hangingPunct="1">
              <a:lnSpc>
                <a:spcPct val="100000"/>
              </a:lnSpc>
              <a:spcBef>
                <a:spcPts val="500"/>
              </a:spcBef>
              <a:buFont typeface="Arial" panose="020B0604020202020204" pitchFamily="34" charset="0"/>
              <a:buChar char="•"/>
              <a:defRPr sz="4400" b="1" i="0" kern="1200">
                <a:solidFill>
                  <a:schemeClr val="bg1"/>
                </a:solidFill>
                <a:latin typeface="Montserrat" pitchFamily="2" charset="77"/>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4000" b="1" i="0" kern="1200">
                <a:solidFill>
                  <a:schemeClr val="bg1"/>
                </a:solidFill>
                <a:latin typeface="Montserrat" pitchFamily="2" charset="77"/>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3600" b="1" i="0" kern="1200">
                <a:solidFill>
                  <a:schemeClr val="bg1"/>
                </a:solidFill>
                <a:latin typeface="Montserrat" pitchFamily="2" charset="77"/>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3200" b="1" i="0" kern="1200">
                <a:solidFill>
                  <a:schemeClr val="bg1"/>
                </a:solidFill>
                <a:latin typeface="Montserrat"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i="0" dirty="0">
                <a:solidFill>
                  <a:srgbClr val="97113A"/>
                </a:solidFill>
                <a:latin typeface="Cambria" pitchFamily="34" charset="0"/>
              </a:rPr>
              <a:t>But this is difficult</a:t>
            </a:r>
          </a:p>
          <a:p>
            <a:pPr marL="228600" indent="-228600">
              <a:buFont typeface="Arial"/>
              <a:buChar char="•"/>
            </a:pPr>
            <a:r>
              <a:rPr lang="en-US" sz="1300" i="0" dirty="0">
                <a:solidFill>
                  <a:srgbClr val="232321"/>
                </a:solidFill>
                <a:latin typeface="Calibri" pitchFamily="34" charset="0"/>
              </a:rPr>
              <a:t>National statistics stop at ward level: too difficult to pinpoint the low-income neighborhoods most in need</a:t>
            </a:r>
          </a:p>
          <a:p>
            <a:pPr marL="228600" indent="-228600">
              <a:buFont typeface="Arial"/>
              <a:buChar char="•"/>
            </a:pPr>
            <a:r>
              <a:rPr lang="en-US" sz="1300" i="0" dirty="0">
                <a:solidFill>
                  <a:srgbClr val="232321"/>
                </a:solidFill>
                <a:latin typeface="Calibri" pitchFamily="34" charset="0"/>
              </a:rPr>
              <a:t>Informal, last-mile vendors are largely unmapped, making programmes hard to plan and monitor</a:t>
            </a:r>
          </a:p>
        </p:txBody>
      </p:sp>
      <p:pic>
        <p:nvPicPr>
          <p:cNvPr id="12" name="Graphic 12" descr="Policy documents icon"/>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17600" y="1905000"/>
            <a:ext cx="381000" cy="381000"/>
          </a:xfrm>
          <a:prstGeom prst="rect">
            <a:avLst/>
          </a:prstGeom>
        </p:spPr>
      </p:pic>
      <p:sp>
        <p:nvSpPr>
          <p:cNvPr id="2" name="TakeawayText11">
            <a:extLst>
              <a:ext uri="{FF2B5EF4-FFF2-40B4-BE49-F238E27FC236}">
                <a16:creationId xmlns:a16="http://schemas.microsoft.com/office/drawing/2014/main" id="{0132FBA1-5803-197E-E962-BF057EEF2928}"/>
              </a:ext>
            </a:extLst>
          </p:cNvPr>
          <p:cNvSpPr txBox="1"/>
          <p:nvPr/>
        </p:nvSpPr>
        <p:spPr>
          <a:xfrm>
            <a:off x="1905000" y="1843539"/>
            <a:ext cx="9385300" cy="503921"/>
          </a:xfrm>
          <a:prstGeom prst="rect">
            <a:avLst/>
          </a:prstGeom>
          <a:noFill/>
        </p:spPr>
        <p:txBody>
          <a:bodyPr vertOverflow="overflow" vert="horz" wrap="square" rtlCol="0" anchor="t">
            <a:spAutoFit/>
          </a:bodyPr>
          <a:lstStyle/>
          <a:p>
            <a:pPr>
              <a:lnSpc>
                <a:spcPct val="105000"/>
              </a:lnSpc>
            </a:pPr>
            <a:r>
              <a:rPr lang="en-US" sz="1300" dirty="0">
                <a:solidFill>
                  <a:srgbClr val="FFFFFF"/>
                </a:solidFill>
                <a:latin typeface="Calibri" pitchFamily="34" charset="0"/>
              </a:rPr>
              <a:t>Getting affordable vegetables to low-income urban consumers requires knowing where those communities are and reaching the informal vendors (‘mama mbogas’) who serve them every day.</a:t>
            </a:r>
          </a:p>
        </p:txBody>
      </p:sp>
      <p:pic>
        <p:nvPicPr>
          <p:cNvPr id="3" name="Picture 2">
            <a:extLst>
              <a:ext uri="{FF2B5EF4-FFF2-40B4-BE49-F238E27FC236}">
                <a16:creationId xmlns:a16="http://schemas.microsoft.com/office/drawing/2014/main" id="{DE294087-BA7C-F169-848C-2C2555186AD5}"/>
              </a:ext>
            </a:extLst>
          </p:cNvPr>
          <p:cNvPicPr>
            <a:picLocks noChangeAspect="1"/>
          </p:cNvPicPr>
          <p:nvPr/>
        </p:nvPicPr>
        <p:blipFill>
          <a:blip r:embed="rId3"/>
          <a:stretch>
            <a:fillRect/>
          </a:stretch>
        </p:blipFill>
        <p:spPr>
          <a:xfrm>
            <a:off x="469219" y="3682320"/>
            <a:ext cx="1862818" cy="2512332"/>
          </a:xfrm>
          <a:prstGeom prst="rect">
            <a:avLst/>
          </a:prstGeom>
        </p:spPr>
      </p:pic>
      <p:pic>
        <p:nvPicPr>
          <p:cNvPr id="11" name="Picture 10">
            <a:extLst>
              <a:ext uri="{FF2B5EF4-FFF2-40B4-BE49-F238E27FC236}">
                <a16:creationId xmlns:a16="http://schemas.microsoft.com/office/drawing/2014/main" id="{17AAA47A-3DD2-E9DC-4362-EEBD64F07CA1}"/>
              </a:ext>
            </a:extLst>
          </p:cNvPr>
          <p:cNvPicPr>
            <a:picLocks noChangeAspect="1"/>
          </p:cNvPicPr>
          <p:nvPr/>
        </p:nvPicPr>
        <p:blipFill>
          <a:blip r:embed="rId4"/>
          <a:stretch>
            <a:fillRect/>
          </a:stretch>
        </p:blipFill>
        <p:spPr>
          <a:xfrm>
            <a:off x="2257199" y="4735966"/>
            <a:ext cx="1509033" cy="1406526"/>
          </a:xfrm>
          <a:prstGeom prst="rect">
            <a:avLst/>
          </a:prstGeom>
        </p:spPr>
      </p:pic>
      <p:pic>
        <p:nvPicPr>
          <p:cNvPr id="13" name="Picture 12">
            <a:extLst>
              <a:ext uri="{FF2B5EF4-FFF2-40B4-BE49-F238E27FC236}">
                <a16:creationId xmlns:a16="http://schemas.microsoft.com/office/drawing/2014/main" id="{73BDC449-487F-1A0E-307A-1567F215FA98}"/>
              </a:ext>
            </a:extLst>
          </p:cNvPr>
          <p:cNvPicPr>
            <a:picLocks noChangeAspect="1"/>
          </p:cNvPicPr>
          <p:nvPr/>
        </p:nvPicPr>
        <p:blipFill>
          <a:blip r:embed="rId5"/>
          <a:stretch>
            <a:fillRect/>
          </a:stretch>
        </p:blipFill>
        <p:spPr>
          <a:xfrm>
            <a:off x="2470604" y="3592286"/>
            <a:ext cx="1074965" cy="1146629"/>
          </a:xfrm>
          <a:prstGeom prst="rect">
            <a:avLst/>
          </a:prstGeom>
        </p:spPr>
      </p:pic>
      <p:pic>
        <p:nvPicPr>
          <p:cNvPr id="14" name="Picture 13">
            <a:extLst>
              <a:ext uri="{FF2B5EF4-FFF2-40B4-BE49-F238E27FC236}">
                <a16:creationId xmlns:a16="http://schemas.microsoft.com/office/drawing/2014/main" id="{AB8B1387-2FE2-93B8-D012-FD2EF867CB89}"/>
              </a:ext>
            </a:extLst>
          </p:cNvPr>
          <p:cNvPicPr>
            <a:picLocks noChangeAspect="1"/>
          </p:cNvPicPr>
          <p:nvPr/>
        </p:nvPicPr>
        <p:blipFill>
          <a:blip r:embed="rId6"/>
          <a:stretch>
            <a:fillRect/>
          </a:stretch>
        </p:blipFill>
        <p:spPr>
          <a:xfrm>
            <a:off x="3605667" y="3686628"/>
            <a:ext cx="1729468" cy="2525486"/>
          </a:xfrm>
          <a:prstGeom prst="rect">
            <a:avLst/>
          </a:prstGeom>
        </p:spPr>
      </p:pic>
    </p:spTree>
    <p:extLst>
      <p:ext uri="{BB962C8B-B14F-4D97-AF65-F5344CB8AC3E}">
        <p14:creationId xmlns:p14="http://schemas.microsoft.com/office/powerpoint/2010/main" val="3394471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90AF7-F58F-6D8A-948B-3A1F8B25EA30}"/>
            </a:ext>
          </a:extLst>
        </p:cNvPr>
        <p:cNvGrpSpPr/>
        <p:nvPr/>
      </p:nvGrpSpPr>
      <p:grpSpPr>
        <a:xfrm>
          <a:off x="0" y="0"/>
          <a:ext cx="0" cy="0"/>
          <a:chOff x="0" y="0"/>
          <a:chExt cx="0" cy="0"/>
        </a:xfrm>
      </p:grpSpPr>
      <p:sp>
        <p:nvSpPr>
          <p:cNvPr id="2" name="FullBgCover11">
            <a:extLst>
              <a:ext uri="{FF2B5EF4-FFF2-40B4-BE49-F238E27FC236}">
                <a16:creationId xmlns:a16="http://schemas.microsoft.com/office/drawing/2014/main" id="{D8A57DF9-2D96-B647-BF5C-73972B881390}"/>
              </a:ext>
            </a:extLst>
          </p:cNvPr>
          <p:cNvSpPr/>
          <p:nvPr/>
        </p:nvSpPr>
        <p:spPr>
          <a:xfrm>
            <a:off x="0" y="0"/>
            <a:ext cx="12192000" cy="6858000"/>
          </a:xfrm>
          <a:prstGeom prst="rect">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4" name="Content Placeholder 3">
            <a:extLst>
              <a:ext uri="{FF2B5EF4-FFF2-40B4-BE49-F238E27FC236}">
                <a16:creationId xmlns:a16="http://schemas.microsoft.com/office/drawing/2014/main" id="{6E94C5EA-FE0D-D5EB-DB28-B19E95660272}"/>
              </a:ext>
            </a:extLst>
          </p:cNvPr>
          <p:cNvSpPr>
            <a:spLocks noGrp="1"/>
          </p:cNvSpPr>
          <p:nvPr>
            <p:ph idx="23"/>
          </p:nvPr>
        </p:nvSpPr>
        <p:spPr>
          <a:xfrm>
            <a:off x="571500" y="1483499"/>
            <a:ext cx="6096000" cy="3621901"/>
          </a:xfrm>
        </p:spPr>
        <p:txBody>
          <a:bodyPr anchor="ctr">
            <a:normAutofit/>
          </a:bodyPr>
          <a:lstStyle/>
          <a:p>
            <a:pPr marL="285750" indent="-285750">
              <a:lnSpc>
                <a:spcPct val="140000"/>
              </a:lnSpc>
              <a:spcBef>
                <a:spcPts val="1400"/>
              </a:spcBef>
              <a:buFont typeface="Arial"/>
              <a:buChar char="•"/>
            </a:pPr>
            <a:r>
              <a:rPr lang="en-US" sz="1700" i="0" cap="none" dirty="0">
                <a:solidFill>
                  <a:srgbClr val="232321"/>
                </a:solidFill>
                <a:latin typeface="Calibri" pitchFamily="34" charset="0"/>
              </a:rPr>
              <a:t>Partnered with Atlas AI, combining machine learning, predictive analytics, and satellite imagery to fill gap in national statistics</a:t>
            </a:r>
          </a:p>
          <a:p>
            <a:pPr marL="285750" indent="-285750">
              <a:lnSpc>
                <a:spcPct val="140000"/>
              </a:lnSpc>
              <a:spcBef>
                <a:spcPts val="1400"/>
              </a:spcBef>
              <a:buFont typeface="Arial"/>
              <a:buChar char="•"/>
            </a:pPr>
            <a:r>
              <a:rPr lang="en-US" sz="1700" dirty="0">
                <a:solidFill>
                  <a:srgbClr val="232321"/>
                </a:solidFill>
                <a:latin typeface="Calibri" pitchFamily="34" charset="0"/>
              </a:rPr>
              <a:t>Guided by the map, field teams geotagged ‘mama </a:t>
            </a:r>
            <a:r>
              <a:rPr lang="en-US" sz="1700" dirty="0" err="1">
                <a:solidFill>
                  <a:srgbClr val="232321"/>
                </a:solidFill>
                <a:latin typeface="Calibri" pitchFamily="34" charset="0"/>
              </a:rPr>
              <a:t>mbogas</a:t>
            </a:r>
            <a:r>
              <a:rPr lang="en-US" sz="1700" dirty="0">
                <a:solidFill>
                  <a:srgbClr val="232321"/>
                </a:solidFill>
                <a:latin typeface="Calibri" pitchFamily="34" charset="0"/>
              </a:rPr>
              <a:t>’ and other last-mile vendors</a:t>
            </a:r>
          </a:p>
          <a:p>
            <a:pPr marL="285750" indent="-285750">
              <a:lnSpc>
                <a:spcPct val="140000"/>
              </a:lnSpc>
              <a:spcBef>
                <a:spcPts val="1400"/>
              </a:spcBef>
              <a:buFont typeface="Arial"/>
              <a:buChar char="•"/>
            </a:pPr>
            <a:r>
              <a:rPr lang="en-US" sz="1700" i="0" cap="none" dirty="0">
                <a:solidFill>
                  <a:srgbClr val="232321"/>
                </a:solidFill>
                <a:latin typeface="Calibri" pitchFamily="34" charset="0"/>
              </a:rPr>
              <a:t>Verified areas became </a:t>
            </a:r>
            <a:r>
              <a:rPr lang="en-US" sz="1700" i="0" cap="none" dirty="0" err="1">
                <a:solidFill>
                  <a:srgbClr val="232321"/>
                </a:solidFill>
                <a:latin typeface="Calibri" pitchFamily="34" charset="0"/>
              </a:rPr>
              <a:t>FoodFiti</a:t>
            </a:r>
            <a:r>
              <a:rPr lang="en-US" sz="1700" i="0" cap="none" dirty="0">
                <a:solidFill>
                  <a:srgbClr val="232321"/>
                </a:solidFill>
                <a:latin typeface="Calibri" pitchFamily="34" charset="0"/>
              </a:rPr>
              <a:t> Zones loaded onto Google Earth for programme delivery</a:t>
            </a:r>
          </a:p>
        </p:txBody>
      </p:sp>
      <p:sp>
        <p:nvSpPr>
          <p:cNvPr id="7" name="Title 2">
            <a:extLst>
              <a:ext uri="{FF2B5EF4-FFF2-40B4-BE49-F238E27FC236}">
                <a16:creationId xmlns:a16="http://schemas.microsoft.com/office/drawing/2014/main" id="{FED20647-98B5-2717-12DC-EFAE91D32E67}"/>
              </a:ext>
            </a:extLst>
          </p:cNvPr>
          <p:cNvSpPr>
            <a:spLocks noGrp="1"/>
          </p:cNvSpPr>
          <p:nvPr>
            <p:ph type="title"/>
          </p:nvPr>
        </p:nvSpPr>
        <p:spPr>
          <a:xfrm>
            <a:off x="571500" y="749300"/>
            <a:ext cx="9525000" cy="571500"/>
          </a:xfrm>
        </p:spPr>
        <p:txBody>
          <a:bodyPr/>
          <a:lstStyle/>
          <a:p>
            <a:pPr marL="0" indent="0">
              <a:buNone/>
            </a:pPr>
            <a:r>
              <a:rPr lang="en-US" sz="2900" b="1" i="0" cap="none" dirty="0">
                <a:solidFill>
                  <a:srgbClr val="97113A"/>
                </a:solidFill>
                <a:latin typeface="Cambria" pitchFamily="34" charset="0"/>
              </a:rPr>
              <a:t>Mapping communities with AI</a:t>
            </a:r>
          </a:p>
        </p:txBody>
      </p:sp>
      <p:pic>
        <p:nvPicPr>
          <p:cNvPr id="5" name="Picture 4" descr="A screenshot of a phone&#10;&#10;AI-generated content may be incorrect.">
            <a:extLst>
              <a:ext uri="{FF2B5EF4-FFF2-40B4-BE49-F238E27FC236}">
                <a16:creationId xmlns:a16="http://schemas.microsoft.com/office/drawing/2014/main" id="{3B1D4C21-4138-C6C5-8577-CECD1D7A5D1C}"/>
              </a:ext>
            </a:extLst>
          </p:cNvPr>
          <p:cNvPicPr>
            <a:picLocks noChangeAspect="1"/>
          </p:cNvPicPr>
          <p:nvPr/>
        </p:nvPicPr>
        <p:blipFill>
          <a:blip r:embed="rId2"/>
          <a:stretch>
            <a:fillRect/>
          </a:stretch>
        </p:blipFill>
        <p:spPr>
          <a:xfrm>
            <a:off x="7941200" y="1300000"/>
            <a:ext cx="2431000" cy="3650000"/>
          </a:xfrm>
          <a:prstGeom prst="rect">
            <a:avLst/>
          </a:prstGeom>
        </p:spPr>
      </p:pic>
      <p:sp>
        <p:nvSpPr>
          <p:cNvPr id="3" name="Eyebrow11">
            <a:extLst>
              <a:ext uri="{FF2B5EF4-FFF2-40B4-BE49-F238E27FC236}">
                <a16:creationId xmlns:a16="http://schemas.microsoft.com/office/drawing/2014/main" id="{3CD1D271-7F51-E64C-95FB-640AC886B3CC}"/>
              </a:ext>
            </a:extLst>
          </p:cNvPr>
          <p:cNvSpPr txBox="1"/>
          <p:nvPr/>
        </p:nvSpPr>
        <p:spPr>
          <a:xfrm>
            <a:off x="571500" y="457200"/>
            <a:ext cx="5080000" cy="276999"/>
          </a:xfrm>
          <a:prstGeom prst="rect">
            <a:avLst/>
          </a:prstGeom>
          <a:noFill/>
        </p:spPr>
        <p:txBody>
          <a:bodyPr vertOverflow="overflow" vert="horz" wrap="square" rtlCol="0" anchor="t">
            <a:spAutoFit/>
          </a:bodyPr>
          <a:lstStyle/>
          <a:p>
            <a:pPr marL="0" indent="0">
              <a:buNone/>
            </a:pPr>
            <a:r>
              <a:rPr lang="en-US" sz="1200" b="1" i="0" cap="none" spc="300" dirty="0">
                <a:solidFill>
                  <a:srgbClr val="97113A"/>
                </a:solidFill>
                <a:latin typeface="Calibri" pitchFamily="34" charset="0"/>
              </a:rPr>
              <a:t>THE APPROACH</a:t>
            </a:r>
          </a:p>
        </p:txBody>
      </p:sp>
      <p:sp>
        <p:nvSpPr>
          <p:cNvPr id="8" name="TakeawayBanner11">
            <a:extLst>
              <a:ext uri="{FF2B5EF4-FFF2-40B4-BE49-F238E27FC236}">
                <a16:creationId xmlns:a16="http://schemas.microsoft.com/office/drawing/2014/main" id="{F00E0877-EAA6-6240-8F27-54E9F5DF859A}"/>
              </a:ext>
            </a:extLst>
          </p:cNvPr>
          <p:cNvSpPr/>
          <p:nvPr/>
        </p:nvSpPr>
        <p:spPr>
          <a:xfrm>
            <a:off x="571500" y="5080000"/>
            <a:ext cx="11049000" cy="698500"/>
          </a:xfrm>
          <a:prstGeom prst="rect">
            <a:avLst/>
          </a:prstGeom>
          <a:solidFill>
            <a:srgbClr val="97113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9" name="TakeawayText11">
            <a:extLst>
              <a:ext uri="{FF2B5EF4-FFF2-40B4-BE49-F238E27FC236}">
                <a16:creationId xmlns:a16="http://schemas.microsoft.com/office/drawing/2014/main" id="{178E5912-A91F-FA41-ADFD-E104E7DA7617}"/>
              </a:ext>
            </a:extLst>
          </p:cNvPr>
          <p:cNvSpPr txBox="1"/>
          <p:nvPr/>
        </p:nvSpPr>
        <p:spPr>
          <a:xfrm>
            <a:off x="754911" y="5248895"/>
            <a:ext cx="10495221" cy="368049"/>
          </a:xfrm>
          <a:prstGeom prst="rect">
            <a:avLst/>
          </a:prstGeom>
          <a:noFill/>
        </p:spPr>
        <p:txBody>
          <a:bodyPr vertOverflow="overflow" vert="horz" wrap="square" rtlCol="0" anchor="t">
            <a:spAutoFit/>
          </a:bodyPr>
          <a:lstStyle/>
          <a:p>
            <a:pPr marL="0" indent="0">
              <a:lnSpc>
                <a:spcPct val="120000"/>
              </a:lnSpc>
              <a:buNone/>
            </a:pPr>
            <a:r>
              <a:rPr lang="en-US" sz="1600" b="1" i="0" cap="none" dirty="0">
                <a:solidFill>
                  <a:srgbClr val="FFFFFF"/>
                </a:solidFill>
                <a:latin typeface="Calibri" pitchFamily="34" charset="0"/>
              </a:rPr>
              <a:t>AI narrowed the search from whole counties to specific neighborhoods, making manual vendor mapping feasible at scale</a:t>
            </a:r>
          </a:p>
        </p:txBody>
      </p:sp>
    </p:spTree>
    <p:extLst>
      <p:ext uri="{BB962C8B-B14F-4D97-AF65-F5344CB8AC3E}">
        <p14:creationId xmlns:p14="http://schemas.microsoft.com/office/powerpoint/2010/main" val="1511114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8" name="FullBgCover10">
            <a:extLst>
              <a:ext uri="{FF2B5EF4-FFF2-40B4-BE49-F238E27FC236}">
                <a16:creationId xmlns:a16="http://schemas.microsoft.com/office/drawing/2014/main" id="{38E27AB5-DD7F-8248-8CE7-1E82CA30423A}"/>
              </a:ext>
            </a:extLst>
          </p:cNvPr>
          <p:cNvSpPr/>
          <p:nvPr/>
        </p:nvSpPr>
        <p:spPr>
          <a:xfrm>
            <a:off x="0" y="251768"/>
            <a:ext cx="12192000" cy="6858000"/>
          </a:xfrm>
          <a:prstGeom prst="rect">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6" name="CalloutBg10">
            <a:extLst>
              <a:ext uri="{FF2B5EF4-FFF2-40B4-BE49-F238E27FC236}">
                <a16:creationId xmlns:a16="http://schemas.microsoft.com/office/drawing/2014/main" id="{87CD6250-6416-6640-8D09-6D43677A0690}"/>
              </a:ext>
            </a:extLst>
          </p:cNvPr>
          <p:cNvSpPr/>
          <p:nvPr/>
        </p:nvSpPr>
        <p:spPr>
          <a:xfrm>
            <a:off x="571500" y="5270500"/>
            <a:ext cx="11049000" cy="1016000"/>
          </a:xfrm>
          <a:prstGeom prst="rect">
            <a:avLst/>
          </a:prstGeom>
          <a:solidFill>
            <a:srgbClr val="F2E1D4"/>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5" name="CardRight">
            <a:extLst>
              <a:ext uri="{FF2B5EF4-FFF2-40B4-BE49-F238E27FC236}">
                <a16:creationId xmlns:a16="http://schemas.microsoft.com/office/drawing/2014/main" id="{8869CF90-581C-774F-9E5C-4A5CAD037D47}"/>
              </a:ext>
            </a:extLst>
          </p:cNvPr>
          <p:cNvSpPr/>
          <p:nvPr/>
        </p:nvSpPr>
        <p:spPr>
          <a:xfrm>
            <a:off x="6286500" y="1460500"/>
            <a:ext cx="5334000" cy="3492500"/>
          </a:xfrm>
          <a:prstGeom prst="rect">
            <a:avLst/>
          </a:prstGeom>
          <a:solidFill>
            <a:srgbClr val="F8EFE7"/>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2" name="CardLeft">
            <a:extLst>
              <a:ext uri="{FF2B5EF4-FFF2-40B4-BE49-F238E27FC236}">
                <a16:creationId xmlns:a16="http://schemas.microsoft.com/office/drawing/2014/main" id="{BADFDEE3-FD7E-0F48-8BFC-3EE1693263F4}"/>
              </a:ext>
            </a:extLst>
          </p:cNvPr>
          <p:cNvSpPr/>
          <p:nvPr/>
        </p:nvSpPr>
        <p:spPr>
          <a:xfrm>
            <a:off x="571500" y="1460500"/>
            <a:ext cx="5334000" cy="3492500"/>
          </a:xfrm>
          <a:prstGeom prst="rect">
            <a:avLst/>
          </a:prstGeom>
          <a:solidFill>
            <a:srgbClr val="F8EFE7"/>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4" name="Content Placeholder 3">
            <a:extLst>
              <a:ext uri="{FF2B5EF4-FFF2-40B4-BE49-F238E27FC236}">
                <a16:creationId xmlns:a16="http://schemas.microsoft.com/office/drawing/2014/main" id="{B6FF7C12-5BFA-FDD8-21CF-14AB27998A97}"/>
              </a:ext>
            </a:extLst>
          </p:cNvPr>
          <p:cNvSpPr>
            <a:spLocks noGrp="1"/>
          </p:cNvSpPr>
          <p:nvPr>
            <p:ph idx="23"/>
          </p:nvPr>
        </p:nvSpPr>
        <p:spPr>
          <a:xfrm>
            <a:off x="825500" y="2349500"/>
            <a:ext cx="4826000" cy="2476500"/>
          </a:xfrm>
        </p:spPr>
        <p:txBody>
          <a:bodyPr>
            <a:normAutofit/>
          </a:bodyPr>
          <a:lstStyle/>
          <a:p>
            <a:pPr marL="0" indent="0">
              <a:buNone/>
            </a:pPr>
            <a:r>
              <a:rPr lang="en-US" sz="1800" b="1" i="0" cap="none" dirty="0">
                <a:solidFill>
                  <a:srgbClr val="97113A"/>
                </a:solidFill>
                <a:latin typeface="Cambria" pitchFamily="34" charset="0"/>
              </a:rPr>
              <a:t>Scale achieved</a:t>
            </a:r>
          </a:p>
          <a:p>
            <a:pPr marL="228600" indent="-228600">
              <a:lnSpc>
                <a:spcPct val="115000"/>
              </a:lnSpc>
              <a:spcBef>
                <a:spcPts val="600"/>
              </a:spcBef>
              <a:buFont typeface="Arial"/>
              <a:buChar char="•"/>
            </a:pPr>
            <a:r>
              <a:rPr lang="en-US" sz="1300" i="0" cap="none" dirty="0">
                <a:solidFill>
                  <a:srgbClr val="232321"/>
                </a:solidFill>
                <a:latin typeface="Calibri" pitchFamily="34" charset="0"/>
              </a:rPr>
              <a:t>1,000 Food </a:t>
            </a:r>
            <a:r>
              <a:rPr lang="en-US" sz="1300" i="0" cap="none" dirty="0" err="1">
                <a:solidFill>
                  <a:srgbClr val="232321"/>
                </a:solidFill>
                <a:latin typeface="Calibri" pitchFamily="34" charset="0"/>
              </a:rPr>
              <a:t>FitiZones</a:t>
            </a:r>
            <a:r>
              <a:rPr lang="en-US" sz="1300" i="0" cap="none" dirty="0">
                <a:solidFill>
                  <a:srgbClr val="232321"/>
                </a:solidFill>
                <a:latin typeface="Calibri" pitchFamily="34" charset="0"/>
              </a:rPr>
              <a:t> mapped, field verification confirmed and activated 604 zones across five counties</a:t>
            </a:r>
          </a:p>
          <a:p>
            <a:pPr marL="228600" indent="-228600">
              <a:lnSpc>
                <a:spcPct val="115000"/>
              </a:lnSpc>
              <a:spcBef>
                <a:spcPts val="600"/>
              </a:spcBef>
              <a:buFont typeface="Arial"/>
              <a:buChar char="•"/>
            </a:pPr>
            <a:r>
              <a:rPr lang="en-US" sz="1300" dirty="0">
                <a:solidFill>
                  <a:srgbClr val="232321"/>
                </a:solidFill>
                <a:latin typeface="Calibri" pitchFamily="34" charset="0"/>
              </a:rPr>
              <a:t>Each zone serves around 5,000 people through 15 or more mapped vegetable vendors</a:t>
            </a:r>
          </a:p>
          <a:p>
            <a:pPr marL="228600" indent="-228600">
              <a:lnSpc>
                <a:spcPct val="115000"/>
              </a:lnSpc>
              <a:spcBef>
                <a:spcPts val="600"/>
              </a:spcBef>
              <a:buFont typeface="Arial"/>
              <a:buChar char="•"/>
            </a:pPr>
            <a:r>
              <a:rPr lang="en-US" sz="1300" i="0" cap="none" dirty="0">
                <a:solidFill>
                  <a:srgbClr val="232321"/>
                </a:solidFill>
                <a:latin typeface="Calibri" pitchFamily="34" charset="0"/>
              </a:rPr>
              <a:t>14,000 mama </a:t>
            </a:r>
            <a:r>
              <a:rPr lang="en-US" sz="1300" i="0" cap="none" dirty="0" err="1">
                <a:solidFill>
                  <a:srgbClr val="232321"/>
                </a:solidFill>
                <a:latin typeface="Calibri" pitchFamily="34" charset="0"/>
              </a:rPr>
              <a:t>mbogas</a:t>
            </a:r>
            <a:r>
              <a:rPr lang="en-US" sz="1300" i="0" cap="none" dirty="0">
                <a:solidFill>
                  <a:srgbClr val="232321"/>
                </a:solidFill>
                <a:latin typeface="Calibri" pitchFamily="34" charset="0"/>
              </a:rPr>
              <a:t> geotagged, a vendor database covering every active zone</a:t>
            </a:r>
          </a:p>
        </p:txBody>
      </p:sp>
      <p:sp>
        <p:nvSpPr>
          <p:cNvPr id="7" name="Title 2">
            <a:extLst>
              <a:ext uri="{FF2B5EF4-FFF2-40B4-BE49-F238E27FC236}">
                <a16:creationId xmlns:a16="http://schemas.microsoft.com/office/drawing/2014/main" id="{58989732-DFF3-9B4A-A6F1-2B7ACC1FCB61}"/>
              </a:ext>
            </a:extLst>
          </p:cNvPr>
          <p:cNvSpPr>
            <a:spLocks noGrp="1"/>
          </p:cNvSpPr>
          <p:nvPr>
            <p:ph type="title"/>
          </p:nvPr>
        </p:nvSpPr>
        <p:spPr>
          <a:xfrm>
            <a:off x="571500" y="749300"/>
            <a:ext cx="9525000" cy="571500"/>
          </a:xfrm>
        </p:spPr>
        <p:txBody>
          <a:bodyPr/>
          <a:lstStyle/>
          <a:p>
            <a:pPr marL="0" indent="0">
              <a:buNone/>
            </a:pPr>
            <a:r>
              <a:rPr lang="en-US" sz="2900" b="1" i="0" cap="none" dirty="0">
                <a:solidFill>
                  <a:srgbClr val="97113A"/>
                </a:solidFill>
                <a:latin typeface="Cambria" pitchFamily="34" charset="0"/>
              </a:rPr>
              <a:t>1,000 zones, 3 million people reached</a:t>
            </a:r>
          </a:p>
        </p:txBody>
      </p:sp>
      <p:sp>
        <p:nvSpPr>
          <p:cNvPr id="3" name="TextBox 2">
            <a:extLst>
              <a:ext uri="{FF2B5EF4-FFF2-40B4-BE49-F238E27FC236}">
                <a16:creationId xmlns:a16="http://schemas.microsoft.com/office/drawing/2014/main" id="{C168CB98-954B-30E6-4E67-5F475117EE26}"/>
              </a:ext>
            </a:extLst>
          </p:cNvPr>
          <p:cNvSpPr txBox="1"/>
          <p:nvPr/>
        </p:nvSpPr>
        <p:spPr>
          <a:xfrm>
            <a:off x="638174" y="5613645"/>
            <a:ext cx="10982325" cy="538930"/>
          </a:xfrm>
          <a:prstGeom prst="rect">
            <a:avLst/>
          </a:prstGeom>
          <a:noFill/>
        </p:spPr>
        <p:txBody>
          <a:bodyPr wrap="square">
            <a:spAutoFit/>
          </a:bodyPr>
          <a:lstStyle/>
          <a:p>
            <a:pPr marL="0" indent="0">
              <a:lnSpc>
                <a:spcPct val="115000"/>
              </a:lnSpc>
              <a:buNone/>
            </a:pPr>
            <a:r>
              <a:rPr lang="en-US" sz="1300" b="1" i="0" cap="none" dirty="0">
                <a:solidFill>
                  <a:srgbClr val="97113A"/>
                </a:solidFill>
                <a:latin typeface="Calibri" pitchFamily="34" charset="0"/>
              </a:rPr>
              <a:t>Bottom line: </a:t>
            </a:r>
            <a:r>
              <a:rPr lang="en-US" sz="1300" i="0" cap="none" dirty="0">
                <a:solidFill>
                  <a:srgbClr val="232321"/>
                </a:solidFill>
                <a:latin typeface="Calibri" pitchFamily="34" charset="0"/>
              </a:rPr>
              <a:t>AI-powered mapping turned a data gap into a delivery platform: Food Fiti Zones now define where the programme works and who it works with.</a:t>
            </a:r>
          </a:p>
        </p:txBody>
      </p:sp>
      <p:sp>
        <p:nvSpPr>
          <p:cNvPr id="9" name="CircleLeft">
            <a:extLst>
              <a:ext uri="{FF2B5EF4-FFF2-40B4-BE49-F238E27FC236}">
                <a16:creationId xmlns:a16="http://schemas.microsoft.com/office/drawing/2014/main" id="{8712402E-7C1D-0745-BED9-58E8412A978C}"/>
              </a:ext>
            </a:extLst>
          </p:cNvPr>
          <p:cNvSpPr/>
          <p:nvPr/>
        </p:nvSpPr>
        <p:spPr>
          <a:xfrm>
            <a:off x="825500" y="1714500"/>
            <a:ext cx="508000" cy="508000"/>
          </a:xfrm>
          <a:prstGeom prst="ellipse">
            <a:avLst/>
          </a:prstGeom>
          <a:solidFill>
            <a:srgbClr val="97113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0" name="CircleRight">
            <a:extLst>
              <a:ext uri="{FF2B5EF4-FFF2-40B4-BE49-F238E27FC236}">
                <a16:creationId xmlns:a16="http://schemas.microsoft.com/office/drawing/2014/main" id="{0389DA1B-8425-4D4E-A4D2-B222BEDAC216}"/>
              </a:ext>
            </a:extLst>
          </p:cNvPr>
          <p:cNvSpPr/>
          <p:nvPr/>
        </p:nvSpPr>
        <p:spPr>
          <a:xfrm>
            <a:off x="6540500" y="1714500"/>
            <a:ext cx="508000" cy="508000"/>
          </a:xfrm>
          <a:prstGeom prst="ellipse">
            <a:avLst/>
          </a:prstGeom>
          <a:solidFill>
            <a:srgbClr val="CE7039"/>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1" name="LimBox">
            <a:extLst>
              <a:ext uri="{FF2B5EF4-FFF2-40B4-BE49-F238E27FC236}">
                <a16:creationId xmlns:a16="http://schemas.microsoft.com/office/drawing/2014/main" id="{C787DFDC-BDB4-0E41-A607-AEB77E43B3E0}"/>
              </a:ext>
            </a:extLst>
          </p:cNvPr>
          <p:cNvSpPr txBox="1"/>
          <p:nvPr/>
        </p:nvSpPr>
        <p:spPr>
          <a:xfrm>
            <a:off x="6540500" y="2806606"/>
            <a:ext cx="4826000" cy="1562287"/>
          </a:xfrm>
          <a:prstGeom prst="rect">
            <a:avLst/>
          </a:prstGeom>
          <a:noFill/>
        </p:spPr>
        <p:txBody>
          <a:bodyPr vertOverflow="overflow" vert="horz" wrap="square" rtlCol="0" anchor="ctr">
            <a:spAutoFit/>
          </a:bodyPr>
          <a:lstStyle/>
          <a:p>
            <a:pPr marL="0" indent="0">
              <a:buNone/>
            </a:pPr>
            <a:r>
              <a:rPr lang="en-US" sz="1800" b="1" i="0" cap="none" dirty="0">
                <a:solidFill>
                  <a:srgbClr val="97113A"/>
                </a:solidFill>
                <a:latin typeface="Cambria" pitchFamily="34" charset="0"/>
              </a:rPr>
              <a:t>What it enables</a:t>
            </a:r>
          </a:p>
          <a:p>
            <a:pPr marL="228600" indent="-228600">
              <a:lnSpc>
                <a:spcPct val="115000"/>
              </a:lnSpc>
              <a:spcBef>
                <a:spcPts val="600"/>
              </a:spcBef>
              <a:buFont typeface="Arial"/>
              <a:buChar char="•"/>
            </a:pPr>
            <a:r>
              <a:rPr lang="en-US" sz="1600" i="0" cap="none" dirty="0">
                <a:solidFill>
                  <a:srgbClr val="232321"/>
                </a:solidFill>
                <a:latin typeface="Calibri" pitchFamily="34" charset="0"/>
              </a:rPr>
              <a:t>Zone maps and the vendor database guide daily delivery, targeted implementation, vendor onboarding, and programme monitoring as the programme grows.</a:t>
            </a:r>
          </a:p>
        </p:txBody>
      </p:sp>
      <p:sp>
        <p:nvSpPr>
          <p:cNvPr id="12" name="Eyebrow10">
            <a:extLst>
              <a:ext uri="{FF2B5EF4-FFF2-40B4-BE49-F238E27FC236}">
                <a16:creationId xmlns:a16="http://schemas.microsoft.com/office/drawing/2014/main" id="{060C3AB3-F977-DB40-A8C1-2672243634D5}"/>
              </a:ext>
            </a:extLst>
          </p:cNvPr>
          <p:cNvSpPr txBox="1"/>
          <p:nvPr/>
        </p:nvSpPr>
        <p:spPr>
          <a:xfrm>
            <a:off x="571500" y="457200"/>
            <a:ext cx="5080000" cy="276999"/>
          </a:xfrm>
          <a:prstGeom prst="rect">
            <a:avLst/>
          </a:prstGeom>
          <a:noFill/>
        </p:spPr>
        <p:txBody>
          <a:bodyPr vertOverflow="overflow" vert="horz" wrap="square" rtlCol="0" anchor="t">
            <a:spAutoFit/>
          </a:bodyPr>
          <a:lstStyle/>
          <a:p>
            <a:pPr marL="0" indent="0">
              <a:buNone/>
            </a:pPr>
            <a:r>
              <a:rPr lang="en-US" sz="1200" b="1" i="0" cap="none" spc="300" dirty="0">
                <a:solidFill>
                  <a:srgbClr val="97113A"/>
                </a:solidFill>
                <a:latin typeface="Calibri" pitchFamily="34" charset="0"/>
              </a:rPr>
              <a:t>THE RESULTS</a:t>
            </a:r>
          </a:p>
        </p:txBody>
      </p:sp>
      <p:pic>
        <p:nvPicPr>
          <p:cNvPr id="14" name="Graphic 14" descr="Strengths checkmark icon"/>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9800" y="1828800"/>
            <a:ext cx="279400" cy="279400"/>
          </a:xfrm>
          <a:prstGeom prst="rect">
            <a:avLst/>
          </a:prstGeom>
        </p:spPr>
      </p:pic>
      <p:pic>
        <p:nvPicPr>
          <p:cNvPr id="15" name="Graphic 15" descr="Limitations warning icon"/>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654800" y="1828800"/>
            <a:ext cx="279400" cy="279400"/>
          </a:xfrm>
          <a:prstGeom prst="rect">
            <a:avLst/>
          </a:prstGeom>
        </p:spPr>
      </p:pic>
    </p:spTree>
    <p:extLst>
      <p:ext uri="{BB962C8B-B14F-4D97-AF65-F5344CB8AC3E}">
        <p14:creationId xmlns:p14="http://schemas.microsoft.com/office/powerpoint/2010/main" val="1972865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oonPanel12">
            <a:extLst>
              <a:ext uri="{FF2B5EF4-FFF2-40B4-BE49-F238E27FC236}">
                <a16:creationId xmlns:a16="http://schemas.microsoft.com/office/drawing/2014/main" id="{4C9905FD-D24E-8A45-B897-BA50B0EAD8DB}"/>
              </a:ext>
            </a:extLst>
          </p:cNvPr>
          <p:cNvSpPr/>
          <p:nvPr/>
        </p:nvSpPr>
        <p:spPr>
          <a:xfrm>
            <a:off x="0" y="3429000"/>
            <a:ext cx="4711700" cy="3429000"/>
          </a:xfrm>
          <a:prstGeom prst="rect">
            <a:avLst/>
          </a:prstGeom>
          <a:solidFill>
            <a:srgbClr val="70082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pic>
        <p:nvPicPr>
          <p:cNvPr id="6" name="Picture 5" descr="A group of eggplants and a bowl of herbs&#10;&#10;Description automatically generated">
            <a:extLst>
              <a:ext uri="{FF2B5EF4-FFF2-40B4-BE49-F238E27FC236}">
                <a16:creationId xmlns:a16="http://schemas.microsoft.com/office/drawing/2014/main" id="{BAED0EB8-FFDC-0C9C-70E9-37199D483352}"/>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1" y="0"/>
            <a:ext cx="12186569" cy="3429000"/>
          </a:xfrm>
          <a:prstGeom prst="rect">
            <a:avLst/>
          </a:prstGeom>
        </p:spPr>
      </p:pic>
      <p:pic>
        <p:nvPicPr>
          <p:cNvPr id="3" name="Picture 2">
            <a:extLst>
              <a:ext uri="{FF2B5EF4-FFF2-40B4-BE49-F238E27FC236}">
                <a16:creationId xmlns:a16="http://schemas.microsoft.com/office/drawing/2014/main" id="{5ADFB372-7F26-D98F-FBD9-9BA077EF1E8B}"/>
              </a:ext>
            </a:extLst>
          </p:cNvPr>
          <p:cNvPicPr>
            <a:picLocks noChangeAspect="1"/>
          </p:cNvPicPr>
          <p:nvPr/>
        </p:nvPicPr>
        <p:blipFill>
          <a:blip r:embed="rId4"/>
          <a:stretch>
            <a:fillRect/>
          </a:stretch>
        </p:blipFill>
        <p:spPr>
          <a:xfrm>
            <a:off x="4715841" y="3429000"/>
            <a:ext cx="7531068" cy="3478332"/>
          </a:xfrm>
          <a:prstGeom prst="rect">
            <a:avLst/>
          </a:prstGeom>
          <a:solidFill>
            <a:schemeClr val="bg1"/>
          </a:solidFill>
        </p:spPr>
      </p:pic>
      <p:sp>
        <p:nvSpPr>
          <p:cNvPr id="5" name="Title 4">
            <a:extLst>
              <a:ext uri="{FF2B5EF4-FFF2-40B4-BE49-F238E27FC236}">
                <a16:creationId xmlns:a16="http://schemas.microsoft.com/office/drawing/2014/main" id="{2FCBD537-FBC6-FDE9-92B8-245B3240963D}"/>
              </a:ext>
            </a:extLst>
          </p:cNvPr>
          <p:cNvSpPr>
            <a:spLocks noGrp="1"/>
          </p:cNvSpPr>
          <p:nvPr>
            <p:ph type="title"/>
          </p:nvPr>
        </p:nvSpPr>
        <p:spPr>
          <a:xfrm>
            <a:off x="571500" y="3810000"/>
            <a:ext cx="3810000" cy="698500"/>
          </a:xfrm>
        </p:spPr>
        <p:txBody>
          <a:bodyPr/>
          <a:lstStyle/>
          <a:p>
            <a:pPr marL="0" indent="0">
              <a:buNone/>
            </a:pPr>
            <a:r>
              <a:rPr lang="en-US" sz="4000" b="1" i="0" cap="none" dirty="0">
                <a:solidFill>
                  <a:srgbClr val="FFFFFF"/>
                </a:solidFill>
                <a:latin typeface="Cambria" pitchFamily="34" charset="0"/>
              </a:rPr>
              <a:t>Thank you</a:t>
            </a:r>
          </a:p>
        </p:txBody>
      </p:sp>
      <p:sp>
        <p:nvSpPr>
          <p:cNvPr id="4" name="AddrBox12">
            <a:extLst>
              <a:ext uri="{FF2B5EF4-FFF2-40B4-BE49-F238E27FC236}">
                <a16:creationId xmlns:a16="http://schemas.microsoft.com/office/drawing/2014/main" id="{D345A133-4A4C-0F4E-BFE1-D570D35101F6}"/>
              </a:ext>
            </a:extLst>
          </p:cNvPr>
          <p:cNvSpPr txBox="1"/>
          <p:nvPr/>
        </p:nvSpPr>
        <p:spPr>
          <a:xfrm>
            <a:off x="571500" y="4635500"/>
            <a:ext cx="3937000" cy="1393267"/>
          </a:xfrm>
          <a:prstGeom prst="rect">
            <a:avLst/>
          </a:prstGeom>
          <a:noFill/>
        </p:spPr>
        <p:txBody>
          <a:bodyPr vertOverflow="overflow" vert="horz" wrap="square" rtlCol="0" anchor="t">
            <a:spAutoFit/>
          </a:bodyPr>
          <a:lstStyle/>
          <a:p>
            <a:pPr marL="0" indent="0">
              <a:lnSpc>
                <a:spcPct val="130000"/>
              </a:lnSpc>
              <a:buNone/>
            </a:pPr>
            <a:r>
              <a:rPr lang="en-US" sz="1200" i="0" cap="none" dirty="0">
                <a:solidFill>
                  <a:srgbClr val="FFFFFF"/>
                </a:solidFill>
                <a:latin typeface="Calibri" pitchFamily="34" charset="0"/>
              </a:rPr>
              <a:t>Rue Varembé 7, 1202 Geneva, Switzerland</a:t>
            </a:r>
          </a:p>
          <a:p>
            <a:pPr marL="0" indent="0">
              <a:lnSpc>
                <a:spcPct val="130000"/>
              </a:lnSpc>
              <a:buNone/>
            </a:pPr>
            <a:r>
              <a:rPr lang="en-US" sz="1200" i="0" cap="none" dirty="0">
                <a:solidFill>
                  <a:srgbClr val="FFFFFF"/>
                </a:solidFill>
                <a:latin typeface="Calibri" pitchFamily="34" charset="0"/>
              </a:rPr>
              <a:t>Mailing address: PO box 55, 1211 Genève 20</a:t>
            </a:r>
          </a:p>
          <a:p>
            <a:pPr marL="0" indent="0">
              <a:lnSpc>
                <a:spcPct val="130000"/>
              </a:lnSpc>
              <a:buNone/>
            </a:pPr>
            <a:r>
              <a:rPr lang="en-US" sz="600" i="0" cap="none" dirty="0">
                <a:solidFill>
                  <a:srgbClr val="FFFFFF"/>
                </a:solidFill>
                <a:latin typeface="Calibri" pitchFamily="34" charset="0"/>
              </a:rPr>
              <a:t> </a:t>
            </a:r>
          </a:p>
          <a:p>
            <a:pPr marL="0" indent="0">
              <a:lnSpc>
                <a:spcPct val="130000"/>
              </a:lnSpc>
              <a:buNone/>
            </a:pPr>
            <a:r>
              <a:rPr lang="en-US" sz="1200" b="1" i="0" cap="none" dirty="0">
                <a:solidFill>
                  <a:srgbClr val="FC9C00"/>
                </a:solidFill>
                <a:latin typeface="Calibri" pitchFamily="34" charset="0"/>
              </a:rPr>
              <a:t>www.gainhealth.org</a:t>
            </a:r>
          </a:p>
          <a:p>
            <a:pPr marL="0" indent="0">
              <a:lnSpc>
                <a:spcPct val="130000"/>
              </a:lnSpc>
              <a:buNone/>
            </a:pPr>
            <a:r>
              <a:rPr lang="en-US" sz="1200" i="0" cap="none" dirty="0">
                <a:solidFill>
                  <a:srgbClr val="FFFFFF"/>
                </a:solidFill>
                <a:latin typeface="Calibri" pitchFamily="34" charset="0"/>
              </a:rPr>
              <a:t>info@gainhealth.org</a:t>
            </a:r>
          </a:p>
          <a:p>
            <a:pPr marL="0" indent="0">
              <a:lnSpc>
                <a:spcPct val="130000"/>
              </a:lnSpc>
              <a:buNone/>
            </a:pPr>
            <a:r>
              <a:rPr lang="en-US" sz="1200" i="0" cap="none" dirty="0">
                <a:solidFill>
                  <a:srgbClr val="FFFFFF"/>
                </a:solidFill>
                <a:latin typeface="Calibri" pitchFamily="34" charset="0"/>
              </a:rPr>
              <a:t>@GAINAlliance</a:t>
            </a:r>
          </a:p>
        </p:txBody>
      </p:sp>
    </p:spTree>
    <p:extLst>
      <p:ext uri="{BB962C8B-B14F-4D97-AF65-F5344CB8AC3E}">
        <p14:creationId xmlns:p14="http://schemas.microsoft.com/office/powerpoint/2010/main" val="1305233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566928" y="457200"/>
            <a:ext cx="9144000" cy="274320"/>
          </a:xfrm>
          <a:prstGeom prst="rect">
            <a:avLst/>
          </a:prstGeom>
          <a:noFill/>
          <a:ln/>
        </p:spPr>
        <p:txBody>
          <a:bodyPr wrap="square" lIns="0" tIns="0" rIns="0" bIns="0" rtlCol="0" anchor="ctr"/>
          <a:lstStyle/>
          <a:p>
            <a:pPr marL="0" indent="0">
              <a:buNone/>
            </a:pPr>
            <a:r>
              <a:rPr lang="en-US" sz="1200" b="1" kern="0" spc="300" dirty="0">
                <a:solidFill>
                  <a:srgbClr val="97113A"/>
                </a:solidFill>
                <a:latin typeface="Calibri" pitchFamily="34" charset="0"/>
                <a:ea typeface="Calibri" pitchFamily="34" charset="-122"/>
                <a:cs typeface="Calibri" pitchFamily="34" charset="-120"/>
              </a:rPr>
              <a:t>THE OPPORTUNITY</a:t>
            </a:r>
            <a:endParaRPr lang="en-US" sz="1200" dirty="0"/>
          </a:p>
        </p:txBody>
      </p:sp>
      <p:sp>
        <p:nvSpPr>
          <p:cNvPr id="4" name="Text 1"/>
          <p:cNvSpPr/>
          <p:nvPr/>
        </p:nvSpPr>
        <p:spPr>
          <a:xfrm>
            <a:off x="566928" y="749808"/>
            <a:ext cx="9509760" cy="640080"/>
          </a:xfrm>
          <a:prstGeom prst="rect">
            <a:avLst/>
          </a:prstGeom>
          <a:noFill/>
          <a:ln/>
        </p:spPr>
        <p:txBody>
          <a:bodyPr wrap="square" lIns="0" tIns="0" rIns="0" bIns="0" rtlCol="0" anchor="t"/>
          <a:lstStyle/>
          <a:p>
            <a:pPr marL="0" indent="0">
              <a:buNone/>
            </a:pPr>
            <a:r>
              <a:rPr lang="en-US" sz="2900" b="1" dirty="0">
                <a:solidFill>
                  <a:srgbClr val="97113A"/>
                </a:solidFill>
                <a:latin typeface="Cambria" pitchFamily="34" charset="0"/>
                <a:ea typeface="Cambria" pitchFamily="34" charset="-122"/>
                <a:cs typeface="Cambria" pitchFamily="34" charset="-120"/>
              </a:rPr>
              <a:t>Why AI, and why now?</a:t>
            </a:r>
            <a:endParaRPr lang="en-US" sz="2900" dirty="0"/>
          </a:p>
        </p:txBody>
      </p:sp>
      <p:sp>
        <p:nvSpPr>
          <p:cNvPr id="5" name="Shape 2"/>
          <p:cNvSpPr/>
          <p:nvPr/>
        </p:nvSpPr>
        <p:spPr>
          <a:xfrm>
            <a:off x="566928" y="1783080"/>
            <a:ext cx="3520440" cy="3794760"/>
          </a:xfrm>
          <a:prstGeom prst="roundRect">
            <a:avLst>
              <a:gd name="adj" fmla="val 2597"/>
            </a:avLst>
          </a:prstGeom>
          <a:solidFill>
            <a:srgbClr val="F8EFE7"/>
          </a:solidFill>
          <a:ln/>
          <a:effectLst>
            <a:outerShdw blurRad="101600" dist="38100" dir="5400000" algn="bl" rotWithShape="0">
              <a:srgbClr val="7A5A45">
                <a:alpha val="20000"/>
              </a:srgbClr>
            </a:outerShdw>
          </a:effectLst>
        </p:spPr>
        <p:txBody>
          <a:bodyPr/>
          <a:lstStyle/>
          <a:p>
            <a:endParaRPr lang="en-US"/>
          </a:p>
        </p:txBody>
      </p:sp>
      <p:sp>
        <p:nvSpPr>
          <p:cNvPr id="6" name="Shape 3"/>
          <p:cNvSpPr/>
          <p:nvPr/>
        </p:nvSpPr>
        <p:spPr>
          <a:xfrm>
            <a:off x="859536" y="2093976"/>
            <a:ext cx="768096" cy="768096"/>
          </a:xfrm>
          <a:prstGeom prst="ellipse">
            <a:avLst/>
          </a:prstGeom>
          <a:solidFill>
            <a:srgbClr val="97113A"/>
          </a:solidFill>
          <a:ln/>
        </p:spPr>
        <p:txBody>
          <a:bodyPr/>
          <a:lstStyle/>
          <a:p>
            <a:endParaRPr lang="en-US"/>
          </a:p>
        </p:txBody>
      </p:sp>
      <p:pic>
        <p:nvPicPr>
          <p:cNvPr id="7" name="Image 1" descr="preencoded.png"/>
          <p:cNvPicPr>
            <a:picLocks noChangeAspect="1"/>
          </p:cNvPicPr>
          <p:nvPr/>
        </p:nvPicPr>
        <p:blipFill>
          <a:blip r:embed="rId3"/>
          <a:stretch>
            <a:fillRect/>
          </a:stretch>
        </p:blipFill>
        <p:spPr>
          <a:xfrm>
            <a:off x="1036371" y="2254335"/>
            <a:ext cx="430902" cy="430902"/>
          </a:xfrm>
          <a:prstGeom prst="rect">
            <a:avLst/>
          </a:prstGeom>
        </p:spPr>
      </p:pic>
      <p:sp>
        <p:nvSpPr>
          <p:cNvPr id="8" name="Text 4"/>
          <p:cNvSpPr/>
          <p:nvPr/>
        </p:nvSpPr>
        <p:spPr>
          <a:xfrm>
            <a:off x="859536" y="2971800"/>
            <a:ext cx="2935224" cy="365760"/>
          </a:xfrm>
          <a:prstGeom prst="rect">
            <a:avLst/>
          </a:prstGeom>
          <a:noFill/>
          <a:ln/>
        </p:spPr>
        <p:txBody>
          <a:bodyPr wrap="square" lIns="0" tIns="0" rIns="0" bIns="0" rtlCol="0" anchor="ctr"/>
          <a:lstStyle/>
          <a:p>
            <a:pPr marL="0" indent="0">
              <a:buNone/>
            </a:pPr>
            <a:r>
              <a:rPr lang="en-US" sz="1800" b="1" dirty="0">
                <a:solidFill>
                  <a:srgbClr val="97113A"/>
                </a:solidFill>
                <a:latin typeface="Cambria" pitchFamily="34" charset="0"/>
                <a:ea typeface="Cambria" pitchFamily="34" charset="-122"/>
                <a:cs typeface="Cambria" pitchFamily="34" charset="-120"/>
              </a:rPr>
              <a:t>The challenge</a:t>
            </a:r>
            <a:endParaRPr lang="en-US" sz="1800" dirty="0"/>
          </a:p>
        </p:txBody>
      </p:sp>
      <p:sp>
        <p:nvSpPr>
          <p:cNvPr id="9" name="Text 5"/>
          <p:cNvSpPr/>
          <p:nvPr/>
        </p:nvSpPr>
        <p:spPr>
          <a:xfrm>
            <a:off x="859536" y="3374136"/>
            <a:ext cx="2953512" cy="2112264"/>
          </a:xfrm>
          <a:prstGeom prst="rect">
            <a:avLst/>
          </a:prstGeom>
          <a:noFill/>
          <a:ln/>
        </p:spPr>
        <p:txBody>
          <a:bodyPr wrap="square" lIns="0" tIns="0" rIns="0" bIns="0" rtlCol="0" anchor="t"/>
          <a:lstStyle/>
          <a:p>
            <a:pPr marL="0" indent="0">
              <a:lnSpc>
                <a:spcPct val="107000"/>
              </a:lnSpc>
              <a:buNone/>
            </a:pPr>
            <a:r>
              <a:rPr lang="en-US" sz="1250" dirty="0">
                <a:solidFill>
                  <a:srgbClr val="232321"/>
                </a:solidFill>
                <a:latin typeface="Calibri" pitchFamily="34" charset="0"/>
                <a:ea typeface="Calibri" pitchFamily="34" charset="-122"/>
                <a:cs typeface="Calibri" pitchFamily="34" charset="-120"/>
              </a:rPr>
              <a:t>Billions remain malnourished and food systems are transforming too slowly. Our programmes hit the same limits again and again: weak or missing data, hard-to-reach populations, complex supply chains, and slow, costly compliance checks.</a:t>
            </a:r>
            <a:endParaRPr lang="en-US" sz="1250" dirty="0"/>
          </a:p>
        </p:txBody>
      </p:sp>
      <p:sp>
        <p:nvSpPr>
          <p:cNvPr id="10" name="Shape 6"/>
          <p:cNvSpPr/>
          <p:nvPr/>
        </p:nvSpPr>
        <p:spPr>
          <a:xfrm>
            <a:off x="4334256" y="1783080"/>
            <a:ext cx="3520440" cy="3794760"/>
          </a:xfrm>
          <a:prstGeom prst="roundRect">
            <a:avLst>
              <a:gd name="adj" fmla="val 2597"/>
            </a:avLst>
          </a:prstGeom>
          <a:solidFill>
            <a:srgbClr val="F8EFE7"/>
          </a:solidFill>
          <a:ln/>
          <a:effectLst>
            <a:outerShdw blurRad="101600" dist="38100" dir="5400000" algn="bl" rotWithShape="0">
              <a:srgbClr val="7A5A45">
                <a:alpha val="20000"/>
              </a:srgbClr>
            </a:outerShdw>
          </a:effectLst>
        </p:spPr>
        <p:txBody>
          <a:bodyPr/>
          <a:lstStyle/>
          <a:p>
            <a:endParaRPr lang="en-US"/>
          </a:p>
        </p:txBody>
      </p:sp>
      <p:sp>
        <p:nvSpPr>
          <p:cNvPr id="11" name="Shape 7"/>
          <p:cNvSpPr/>
          <p:nvPr/>
        </p:nvSpPr>
        <p:spPr>
          <a:xfrm>
            <a:off x="4626864" y="2093976"/>
            <a:ext cx="768096" cy="768096"/>
          </a:xfrm>
          <a:prstGeom prst="ellipse">
            <a:avLst/>
          </a:prstGeom>
          <a:solidFill>
            <a:srgbClr val="CE7039"/>
          </a:solidFill>
          <a:ln/>
        </p:spPr>
        <p:txBody>
          <a:bodyPr/>
          <a:lstStyle/>
          <a:p>
            <a:endParaRPr lang="en-US"/>
          </a:p>
        </p:txBody>
      </p:sp>
      <p:pic>
        <p:nvPicPr>
          <p:cNvPr id="12" name="Image 2" descr="preencoded.png"/>
          <p:cNvPicPr>
            <a:picLocks noChangeAspect="1"/>
          </p:cNvPicPr>
          <p:nvPr/>
        </p:nvPicPr>
        <p:blipFill>
          <a:blip r:embed="rId4"/>
          <a:stretch>
            <a:fillRect/>
          </a:stretch>
        </p:blipFill>
        <p:spPr>
          <a:xfrm>
            <a:off x="4823286" y="2290398"/>
            <a:ext cx="391729" cy="391729"/>
          </a:xfrm>
          <a:prstGeom prst="rect">
            <a:avLst/>
          </a:prstGeom>
        </p:spPr>
      </p:pic>
      <p:sp>
        <p:nvSpPr>
          <p:cNvPr id="13" name="Text 8"/>
          <p:cNvSpPr/>
          <p:nvPr/>
        </p:nvSpPr>
        <p:spPr>
          <a:xfrm>
            <a:off x="4626864" y="2971800"/>
            <a:ext cx="2935224" cy="365760"/>
          </a:xfrm>
          <a:prstGeom prst="rect">
            <a:avLst/>
          </a:prstGeom>
          <a:noFill/>
          <a:ln/>
        </p:spPr>
        <p:txBody>
          <a:bodyPr wrap="square" lIns="0" tIns="0" rIns="0" bIns="0" rtlCol="0" anchor="ctr"/>
          <a:lstStyle/>
          <a:p>
            <a:pPr marL="0" indent="0">
              <a:buNone/>
            </a:pPr>
            <a:r>
              <a:rPr lang="en-US" sz="1800" b="1" dirty="0">
                <a:solidFill>
                  <a:srgbClr val="97113A"/>
                </a:solidFill>
                <a:latin typeface="Cambria" pitchFamily="34" charset="0"/>
                <a:ea typeface="Cambria" pitchFamily="34" charset="-122"/>
                <a:cs typeface="Cambria" pitchFamily="34" charset="-120"/>
              </a:rPr>
              <a:t>The shift</a:t>
            </a:r>
            <a:endParaRPr lang="en-US" sz="1800" dirty="0"/>
          </a:p>
        </p:txBody>
      </p:sp>
      <p:sp>
        <p:nvSpPr>
          <p:cNvPr id="14" name="Text 9"/>
          <p:cNvSpPr/>
          <p:nvPr/>
        </p:nvSpPr>
        <p:spPr>
          <a:xfrm>
            <a:off x="4608576" y="3300984"/>
            <a:ext cx="2971800" cy="868680"/>
          </a:xfrm>
          <a:prstGeom prst="rect">
            <a:avLst/>
          </a:prstGeom>
          <a:noFill/>
          <a:ln/>
        </p:spPr>
        <p:txBody>
          <a:bodyPr wrap="square" lIns="0" tIns="0" rIns="0" bIns="0" rtlCol="0" anchor="ctr"/>
          <a:lstStyle/>
          <a:p>
            <a:pPr marL="0" indent="0">
              <a:buNone/>
            </a:pPr>
            <a:r>
              <a:rPr lang="en-US" sz="5000" b="1" dirty="0">
                <a:solidFill>
                  <a:srgbClr val="CE7039"/>
                </a:solidFill>
                <a:latin typeface="Cambria" pitchFamily="34" charset="0"/>
                <a:ea typeface="Cambria" pitchFamily="34" charset="-122"/>
                <a:cs typeface="Cambria" pitchFamily="34" charset="-120"/>
              </a:rPr>
              <a:t>78%</a:t>
            </a:r>
            <a:endParaRPr lang="en-US" sz="5000" dirty="0"/>
          </a:p>
        </p:txBody>
      </p:sp>
      <p:sp>
        <p:nvSpPr>
          <p:cNvPr id="15" name="Text 10"/>
          <p:cNvSpPr/>
          <p:nvPr/>
        </p:nvSpPr>
        <p:spPr>
          <a:xfrm>
            <a:off x="4626864" y="4178808"/>
            <a:ext cx="2953512" cy="1600200"/>
          </a:xfrm>
          <a:prstGeom prst="rect">
            <a:avLst/>
          </a:prstGeom>
          <a:noFill/>
          <a:ln/>
        </p:spPr>
        <p:txBody>
          <a:bodyPr wrap="square" lIns="0" tIns="0" rIns="0" bIns="0" rtlCol="0" anchor="t"/>
          <a:lstStyle/>
          <a:p>
            <a:pPr marL="0" indent="0">
              <a:lnSpc>
                <a:spcPct val="106000"/>
              </a:lnSpc>
              <a:buNone/>
            </a:pPr>
            <a:r>
              <a:rPr lang="en-US" sz="1200" dirty="0">
                <a:solidFill>
                  <a:srgbClr val="232321"/>
                </a:solidFill>
                <a:latin typeface="Calibri" pitchFamily="34" charset="0"/>
                <a:ea typeface="Calibri" pitchFamily="34" charset="-122"/>
                <a:cs typeface="Calibri" pitchFamily="34" charset="-120"/>
              </a:rPr>
              <a:t>of organisations now use AI in at least one business function, up from 55% a year earlier. Like mobile money before it, AI is a catalytic technology the sector can harness.</a:t>
            </a:r>
            <a:endParaRPr lang="en-US" sz="1200" dirty="0"/>
          </a:p>
        </p:txBody>
      </p:sp>
      <p:sp>
        <p:nvSpPr>
          <p:cNvPr id="16" name="Shape 11"/>
          <p:cNvSpPr/>
          <p:nvPr/>
        </p:nvSpPr>
        <p:spPr>
          <a:xfrm>
            <a:off x="8101584" y="1783080"/>
            <a:ext cx="3520440" cy="3794760"/>
          </a:xfrm>
          <a:prstGeom prst="roundRect">
            <a:avLst>
              <a:gd name="adj" fmla="val 2597"/>
            </a:avLst>
          </a:prstGeom>
          <a:solidFill>
            <a:srgbClr val="F8EFE7"/>
          </a:solidFill>
          <a:ln/>
          <a:effectLst>
            <a:outerShdw blurRad="101600" dist="38100" dir="5400000" algn="bl" rotWithShape="0">
              <a:srgbClr val="7A5A45">
                <a:alpha val="20000"/>
              </a:srgbClr>
            </a:outerShdw>
          </a:effectLst>
        </p:spPr>
        <p:txBody>
          <a:bodyPr/>
          <a:lstStyle/>
          <a:p>
            <a:endParaRPr lang="en-US"/>
          </a:p>
        </p:txBody>
      </p:sp>
      <p:sp>
        <p:nvSpPr>
          <p:cNvPr id="17" name="Shape 12"/>
          <p:cNvSpPr/>
          <p:nvPr/>
        </p:nvSpPr>
        <p:spPr>
          <a:xfrm>
            <a:off x="8394192" y="2093976"/>
            <a:ext cx="768096" cy="768096"/>
          </a:xfrm>
          <a:prstGeom prst="ellipse">
            <a:avLst/>
          </a:prstGeom>
          <a:solidFill>
            <a:srgbClr val="FC9C00"/>
          </a:solidFill>
          <a:ln/>
        </p:spPr>
        <p:txBody>
          <a:bodyPr/>
          <a:lstStyle/>
          <a:p>
            <a:endParaRPr lang="en-US"/>
          </a:p>
        </p:txBody>
      </p:sp>
      <p:pic>
        <p:nvPicPr>
          <p:cNvPr id="18" name="Image 3" descr="preencoded.png"/>
          <p:cNvPicPr>
            <a:picLocks noChangeAspect="1"/>
          </p:cNvPicPr>
          <p:nvPr/>
        </p:nvPicPr>
        <p:blipFill>
          <a:blip r:embed="rId5"/>
          <a:stretch>
            <a:fillRect/>
          </a:stretch>
        </p:blipFill>
        <p:spPr>
          <a:xfrm>
            <a:off x="8582376" y="2282160"/>
            <a:ext cx="391729" cy="391729"/>
          </a:xfrm>
          <a:prstGeom prst="rect">
            <a:avLst/>
          </a:prstGeom>
        </p:spPr>
      </p:pic>
      <p:sp>
        <p:nvSpPr>
          <p:cNvPr id="19" name="Text 13"/>
          <p:cNvSpPr/>
          <p:nvPr/>
        </p:nvSpPr>
        <p:spPr>
          <a:xfrm>
            <a:off x="8394192" y="2971800"/>
            <a:ext cx="2935224" cy="365760"/>
          </a:xfrm>
          <a:prstGeom prst="rect">
            <a:avLst/>
          </a:prstGeom>
          <a:noFill/>
          <a:ln/>
        </p:spPr>
        <p:txBody>
          <a:bodyPr wrap="square" lIns="0" tIns="0" rIns="0" bIns="0" rtlCol="0" anchor="ctr"/>
          <a:lstStyle/>
          <a:p>
            <a:pPr marL="0" indent="0">
              <a:buNone/>
            </a:pPr>
            <a:r>
              <a:rPr lang="en-US" sz="1800" b="1" dirty="0">
                <a:solidFill>
                  <a:srgbClr val="97113A"/>
                </a:solidFill>
                <a:latin typeface="Cambria" pitchFamily="34" charset="0"/>
                <a:ea typeface="Cambria" pitchFamily="34" charset="-122"/>
                <a:cs typeface="Cambria" pitchFamily="34" charset="-120"/>
              </a:rPr>
              <a:t>The moment</a:t>
            </a:r>
            <a:endParaRPr lang="en-US" sz="1800" dirty="0"/>
          </a:p>
        </p:txBody>
      </p:sp>
      <p:sp>
        <p:nvSpPr>
          <p:cNvPr id="20" name="Text 14"/>
          <p:cNvSpPr/>
          <p:nvPr/>
        </p:nvSpPr>
        <p:spPr>
          <a:xfrm>
            <a:off x="8394192" y="3374136"/>
            <a:ext cx="2953512" cy="2377440"/>
          </a:xfrm>
          <a:prstGeom prst="rect">
            <a:avLst/>
          </a:prstGeom>
          <a:noFill/>
          <a:ln/>
        </p:spPr>
        <p:txBody>
          <a:bodyPr wrap="square" lIns="0" tIns="0" rIns="0" bIns="0" rtlCol="0" anchor="t"/>
          <a:lstStyle/>
          <a:p>
            <a:pPr marL="0" indent="0">
              <a:lnSpc>
                <a:spcPct val="107000"/>
              </a:lnSpc>
              <a:buNone/>
            </a:pPr>
            <a:r>
              <a:rPr lang="en-US" sz="1250" dirty="0">
                <a:solidFill>
                  <a:srgbClr val="232321"/>
                </a:solidFill>
                <a:latin typeface="Calibri" pitchFamily="34" charset="0"/>
                <a:ea typeface="Calibri" pitchFamily="34" charset="-122"/>
                <a:cs typeface="Calibri" pitchFamily="34" charset="-120"/>
              </a:rPr>
              <a:t>The foundations we lay now will decide whether AI narrows nutrition gaps or widens them, so we move with clear eyes on both AI's potential and its risks.</a:t>
            </a:r>
            <a:endParaRPr lang="en-US" sz="1250" dirty="0"/>
          </a:p>
        </p:txBody>
      </p:sp>
      <p:sp>
        <p:nvSpPr>
          <p:cNvPr id="21" name="Text 15"/>
          <p:cNvSpPr/>
          <p:nvPr/>
        </p:nvSpPr>
        <p:spPr>
          <a:xfrm>
            <a:off x="566928" y="6492240"/>
            <a:ext cx="7315200" cy="274320"/>
          </a:xfrm>
          <a:prstGeom prst="rect">
            <a:avLst/>
          </a:prstGeom>
          <a:noFill/>
          <a:ln/>
        </p:spPr>
        <p:txBody>
          <a:bodyPr wrap="square" lIns="0" tIns="0" rIns="0" bIns="0" rtlCol="0" anchor="ctr"/>
          <a:lstStyle/>
          <a:p>
            <a:pPr marL="0" indent="0">
              <a:buNone/>
            </a:pPr>
            <a:r>
              <a:rPr lang="en-US" sz="900" dirty="0">
                <a:solidFill>
                  <a:srgbClr val="6E6A66"/>
                </a:solidFill>
                <a:latin typeface="Calibri" pitchFamily="34" charset="0"/>
                <a:ea typeface="Calibri" pitchFamily="34" charset="-122"/>
                <a:cs typeface="Calibri" pitchFamily="34" charset="-120"/>
              </a:rPr>
              <a:t>GAIN's Strategy for Harnessing AI in Programmes</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566928" y="457200"/>
            <a:ext cx="9144000" cy="274320"/>
          </a:xfrm>
          <a:prstGeom prst="rect">
            <a:avLst/>
          </a:prstGeom>
          <a:noFill/>
          <a:ln/>
        </p:spPr>
        <p:txBody>
          <a:bodyPr wrap="square" lIns="0" tIns="0" rIns="0" bIns="0" rtlCol="0" anchor="ctr"/>
          <a:lstStyle/>
          <a:p>
            <a:pPr marL="0" indent="0">
              <a:buNone/>
            </a:pPr>
            <a:r>
              <a:rPr lang="en-US" sz="1200" b="1" kern="0" spc="300" dirty="0">
                <a:solidFill>
                  <a:srgbClr val="97113A"/>
                </a:solidFill>
                <a:latin typeface="Calibri" pitchFamily="34" charset="0"/>
                <a:ea typeface="Calibri" pitchFamily="34" charset="-122"/>
                <a:cs typeface="Calibri" pitchFamily="34" charset="-120"/>
              </a:rPr>
              <a:t>OUR AMBITION</a:t>
            </a:r>
            <a:endParaRPr lang="en-US" sz="1200" dirty="0"/>
          </a:p>
        </p:txBody>
      </p:sp>
      <p:sp>
        <p:nvSpPr>
          <p:cNvPr id="4" name="Text 1"/>
          <p:cNvSpPr/>
          <p:nvPr/>
        </p:nvSpPr>
        <p:spPr>
          <a:xfrm>
            <a:off x="566928" y="749808"/>
            <a:ext cx="9509760" cy="640080"/>
          </a:xfrm>
          <a:prstGeom prst="rect">
            <a:avLst/>
          </a:prstGeom>
          <a:noFill/>
          <a:ln/>
        </p:spPr>
        <p:txBody>
          <a:bodyPr wrap="square" lIns="0" tIns="0" rIns="0" bIns="0" rtlCol="0" anchor="t"/>
          <a:lstStyle/>
          <a:p>
            <a:pPr marL="0" indent="0">
              <a:buNone/>
            </a:pPr>
            <a:r>
              <a:rPr lang="en-US" sz="2900" b="1" dirty="0">
                <a:solidFill>
                  <a:srgbClr val="97113A"/>
                </a:solidFill>
                <a:latin typeface="Cambria" pitchFamily="34" charset="0"/>
                <a:ea typeface="Cambria" pitchFamily="34" charset="-122"/>
                <a:cs typeface="Cambria" pitchFamily="34" charset="-120"/>
              </a:rPr>
              <a:t>AI as a strategic enabler, not a black box</a:t>
            </a:r>
            <a:endParaRPr lang="en-US" sz="2900" dirty="0"/>
          </a:p>
        </p:txBody>
      </p:sp>
      <p:sp>
        <p:nvSpPr>
          <p:cNvPr id="5" name="Shape 2"/>
          <p:cNvSpPr/>
          <p:nvPr/>
        </p:nvSpPr>
        <p:spPr>
          <a:xfrm>
            <a:off x="566928" y="1719072"/>
            <a:ext cx="11055096" cy="1417320"/>
          </a:xfrm>
          <a:prstGeom prst="roundRect">
            <a:avLst>
              <a:gd name="adj" fmla="val 6452"/>
            </a:avLst>
          </a:prstGeom>
          <a:solidFill>
            <a:srgbClr val="97113A"/>
          </a:solidFill>
          <a:ln/>
          <a:effectLst>
            <a:outerShdw blurRad="101600" dist="38100" dir="5400000" algn="bl" rotWithShape="0">
              <a:srgbClr val="7A5A45">
                <a:alpha val="20000"/>
              </a:srgbClr>
            </a:outerShdw>
          </a:effectLst>
        </p:spPr>
        <p:txBody>
          <a:bodyPr/>
          <a:lstStyle/>
          <a:p>
            <a:endParaRPr lang="en-US"/>
          </a:p>
        </p:txBody>
      </p:sp>
      <p:sp>
        <p:nvSpPr>
          <p:cNvPr id="6" name="Shape 3"/>
          <p:cNvSpPr/>
          <p:nvPr/>
        </p:nvSpPr>
        <p:spPr>
          <a:xfrm>
            <a:off x="932688" y="2048256"/>
            <a:ext cx="768096" cy="768096"/>
          </a:xfrm>
          <a:prstGeom prst="ellipse">
            <a:avLst/>
          </a:prstGeom>
          <a:solidFill>
            <a:srgbClr val="FFFFFF"/>
          </a:solidFill>
          <a:ln/>
        </p:spPr>
        <p:txBody>
          <a:bodyPr/>
          <a:lstStyle/>
          <a:p>
            <a:endParaRPr lang="en-US"/>
          </a:p>
        </p:txBody>
      </p:sp>
      <p:pic>
        <p:nvPicPr>
          <p:cNvPr id="7" name="Image 1" descr="preencoded.png"/>
          <p:cNvPicPr>
            <a:picLocks noChangeAspect="1"/>
          </p:cNvPicPr>
          <p:nvPr/>
        </p:nvPicPr>
        <p:blipFill>
          <a:blip r:embed="rId3"/>
          <a:stretch>
            <a:fillRect/>
          </a:stretch>
        </p:blipFill>
        <p:spPr>
          <a:xfrm>
            <a:off x="1120872" y="2236440"/>
            <a:ext cx="391729" cy="391729"/>
          </a:xfrm>
          <a:prstGeom prst="rect">
            <a:avLst/>
          </a:prstGeom>
        </p:spPr>
      </p:pic>
      <p:sp>
        <p:nvSpPr>
          <p:cNvPr id="8" name="Text 4"/>
          <p:cNvSpPr/>
          <p:nvPr/>
        </p:nvSpPr>
        <p:spPr>
          <a:xfrm>
            <a:off x="1938528" y="1828800"/>
            <a:ext cx="9454896" cy="1188720"/>
          </a:xfrm>
          <a:prstGeom prst="rect">
            <a:avLst/>
          </a:prstGeom>
          <a:noFill/>
          <a:ln/>
        </p:spPr>
        <p:txBody>
          <a:bodyPr wrap="square" lIns="0" tIns="0" rIns="0" bIns="0" rtlCol="0" anchor="ctr"/>
          <a:lstStyle/>
          <a:p>
            <a:pPr marL="0" indent="0">
              <a:lnSpc>
                <a:spcPct val="105000"/>
              </a:lnSpc>
              <a:buNone/>
            </a:pPr>
            <a:r>
              <a:rPr lang="en-US" sz="1450" dirty="0">
                <a:solidFill>
                  <a:srgbClr val="FFFFFF"/>
                </a:solidFill>
                <a:latin typeface="Calibri" pitchFamily="34" charset="0"/>
                <a:ea typeface="Calibri" pitchFamily="34" charset="-122"/>
                <a:cs typeface="Calibri" pitchFamily="34" charset="-120"/>
              </a:rPr>
              <a:t>AI is a strategic helping hand that enhances our expertise, informing human judgment, not replacing it. We intend to use AI to design more impactful programmes, deliver them more efficiently, and scale them faster, always in service of our mission: healthy diets for all, especially the most vulnerable.</a:t>
            </a:r>
            <a:endParaRPr lang="en-US" sz="1450" dirty="0"/>
          </a:p>
        </p:txBody>
      </p:sp>
      <p:sp>
        <p:nvSpPr>
          <p:cNvPr id="9" name="Text 5"/>
          <p:cNvSpPr/>
          <p:nvPr/>
        </p:nvSpPr>
        <p:spPr>
          <a:xfrm>
            <a:off x="566928" y="3401568"/>
            <a:ext cx="9144000" cy="274320"/>
          </a:xfrm>
          <a:prstGeom prst="rect">
            <a:avLst/>
          </a:prstGeom>
          <a:noFill/>
          <a:ln/>
        </p:spPr>
        <p:txBody>
          <a:bodyPr wrap="square" lIns="0" tIns="0" rIns="0" bIns="0" rtlCol="0" anchor="ctr"/>
          <a:lstStyle/>
          <a:p>
            <a:pPr marL="0" indent="0">
              <a:buNone/>
            </a:pPr>
            <a:r>
              <a:rPr lang="en-US" sz="1200" b="1" kern="0" spc="300" dirty="0">
                <a:solidFill>
                  <a:srgbClr val="97113A"/>
                </a:solidFill>
                <a:latin typeface="Calibri" pitchFamily="34" charset="0"/>
                <a:ea typeface="Calibri" pitchFamily="34" charset="-122"/>
                <a:cs typeface="Calibri" pitchFamily="34" charset="-120"/>
              </a:rPr>
              <a:t>GUIDED BY THREE PRINCIPLES</a:t>
            </a:r>
            <a:endParaRPr lang="en-US" sz="1200" dirty="0"/>
          </a:p>
        </p:txBody>
      </p:sp>
      <p:sp>
        <p:nvSpPr>
          <p:cNvPr id="10" name="Shape 6"/>
          <p:cNvSpPr/>
          <p:nvPr/>
        </p:nvSpPr>
        <p:spPr>
          <a:xfrm>
            <a:off x="566928" y="3730752"/>
            <a:ext cx="3520440" cy="1517904"/>
          </a:xfrm>
          <a:prstGeom prst="roundRect">
            <a:avLst>
              <a:gd name="adj" fmla="val 6024"/>
            </a:avLst>
          </a:prstGeom>
          <a:solidFill>
            <a:srgbClr val="F8EFE7"/>
          </a:solidFill>
          <a:ln/>
          <a:effectLst>
            <a:outerShdw blurRad="101600" dist="38100" dir="5400000" algn="bl" rotWithShape="0">
              <a:srgbClr val="7A5A45">
                <a:alpha val="20000"/>
              </a:srgbClr>
            </a:outerShdw>
          </a:effectLst>
        </p:spPr>
        <p:txBody>
          <a:bodyPr/>
          <a:lstStyle/>
          <a:p>
            <a:endParaRPr lang="en-US"/>
          </a:p>
        </p:txBody>
      </p:sp>
      <p:sp>
        <p:nvSpPr>
          <p:cNvPr id="11" name="Shape 7"/>
          <p:cNvSpPr/>
          <p:nvPr/>
        </p:nvSpPr>
        <p:spPr>
          <a:xfrm>
            <a:off x="822960" y="4096512"/>
            <a:ext cx="786384" cy="786384"/>
          </a:xfrm>
          <a:prstGeom prst="ellipse">
            <a:avLst/>
          </a:prstGeom>
          <a:solidFill>
            <a:srgbClr val="97113A"/>
          </a:solidFill>
          <a:ln/>
        </p:spPr>
        <p:txBody>
          <a:bodyPr/>
          <a:lstStyle/>
          <a:p>
            <a:endParaRPr lang="en-US"/>
          </a:p>
        </p:txBody>
      </p:sp>
      <p:pic>
        <p:nvPicPr>
          <p:cNvPr id="12" name="Image 2" descr="preencoded.png"/>
          <p:cNvPicPr>
            <a:picLocks noChangeAspect="1"/>
          </p:cNvPicPr>
          <p:nvPr/>
        </p:nvPicPr>
        <p:blipFill>
          <a:blip r:embed="rId4"/>
          <a:stretch>
            <a:fillRect/>
          </a:stretch>
        </p:blipFill>
        <p:spPr>
          <a:xfrm>
            <a:off x="1015624" y="4289176"/>
            <a:ext cx="401056" cy="401056"/>
          </a:xfrm>
          <a:prstGeom prst="rect">
            <a:avLst/>
          </a:prstGeom>
        </p:spPr>
      </p:pic>
      <p:sp>
        <p:nvSpPr>
          <p:cNvPr id="13" name="Text 8"/>
          <p:cNvSpPr/>
          <p:nvPr/>
        </p:nvSpPr>
        <p:spPr>
          <a:xfrm>
            <a:off x="1737360" y="3986784"/>
            <a:ext cx="2194560" cy="365760"/>
          </a:xfrm>
          <a:prstGeom prst="rect">
            <a:avLst/>
          </a:prstGeom>
          <a:noFill/>
          <a:ln/>
        </p:spPr>
        <p:txBody>
          <a:bodyPr wrap="square" lIns="0" tIns="0" rIns="0" bIns="0" rtlCol="0" anchor="ctr"/>
          <a:lstStyle/>
          <a:p>
            <a:pPr marL="0" indent="0">
              <a:buNone/>
            </a:pPr>
            <a:r>
              <a:rPr lang="en-US" sz="1550" b="1" dirty="0">
                <a:solidFill>
                  <a:srgbClr val="97113A"/>
                </a:solidFill>
                <a:latin typeface="Cambria" pitchFamily="34" charset="0"/>
                <a:ea typeface="Cambria" pitchFamily="34" charset="-122"/>
                <a:cs typeface="Cambria" pitchFamily="34" charset="-120"/>
              </a:rPr>
              <a:t>Problem-driven</a:t>
            </a:r>
            <a:endParaRPr lang="en-US" sz="1550" dirty="0"/>
          </a:p>
        </p:txBody>
      </p:sp>
      <p:sp>
        <p:nvSpPr>
          <p:cNvPr id="14" name="Text 9"/>
          <p:cNvSpPr/>
          <p:nvPr/>
        </p:nvSpPr>
        <p:spPr>
          <a:xfrm>
            <a:off x="1737360" y="4370832"/>
            <a:ext cx="2194560" cy="777240"/>
          </a:xfrm>
          <a:prstGeom prst="rect">
            <a:avLst/>
          </a:prstGeom>
          <a:noFill/>
          <a:ln/>
        </p:spPr>
        <p:txBody>
          <a:bodyPr wrap="square" lIns="0" tIns="0" rIns="0" bIns="0" rtlCol="0" anchor="t"/>
          <a:lstStyle/>
          <a:p>
            <a:pPr marL="0" indent="0">
              <a:lnSpc>
                <a:spcPct val="100000"/>
              </a:lnSpc>
              <a:buNone/>
            </a:pPr>
            <a:r>
              <a:rPr lang="en-US" sz="1100" dirty="0">
                <a:solidFill>
                  <a:srgbClr val="232321"/>
                </a:solidFill>
                <a:latin typeface="Calibri" pitchFamily="34" charset="0"/>
                <a:ea typeface="Calibri" pitchFamily="34" charset="-122"/>
                <a:cs typeface="Calibri" pitchFamily="34" charset="-120"/>
              </a:rPr>
              <a:t>Led by programmatic needs, not by technology for its own sake.</a:t>
            </a:r>
            <a:endParaRPr lang="en-US" sz="1100" dirty="0"/>
          </a:p>
        </p:txBody>
      </p:sp>
      <p:sp>
        <p:nvSpPr>
          <p:cNvPr id="15" name="Shape 10"/>
          <p:cNvSpPr/>
          <p:nvPr/>
        </p:nvSpPr>
        <p:spPr>
          <a:xfrm>
            <a:off x="4334256" y="3730752"/>
            <a:ext cx="3520440" cy="1517904"/>
          </a:xfrm>
          <a:prstGeom prst="roundRect">
            <a:avLst>
              <a:gd name="adj" fmla="val 6024"/>
            </a:avLst>
          </a:prstGeom>
          <a:solidFill>
            <a:srgbClr val="F8EFE7"/>
          </a:solidFill>
          <a:ln/>
          <a:effectLst>
            <a:outerShdw blurRad="101600" dist="38100" dir="5400000" algn="bl" rotWithShape="0">
              <a:srgbClr val="7A5A45">
                <a:alpha val="20000"/>
              </a:srgbClr>
            </a:outerShdw>
          </a:effectLst>
        </p:spPr>
        <p:txBody>
          <a:bodyPr/>
          <a:lstStyle/>
          <a:p>
            <a:endParaRPr lang="en-US"/>
          </a:p>
        </p:txBody>
      </p:sp>
      <p:sp>
        <p:nvSpPr>
          <p:cNvPr id="16" name="Shape 11"/>
          <p:cNvSpPr/>
          <p:nvPr/>
        </p:nvSpPr>
        <p:spPr>
          <a:xfrm>
            <a:off x="4590288" y="4096512"/>
            <a:ext cx="786384" cy="786384"/>
          </a:xfrm>
          <a:prstGeom prst="ellipse">
            <a:avLst/>
          </a:prstGeom>
          <a:solidFill>
            <a:srgbClr val="97113A"/>
          </a:solidFill>
          <a:ln/>
        </p:spPr>
        <p:txBody>
          <a:bodyPr/>
          <a:lstStyle/>
          <a:p>
            <a:endParaRPr lang="en-US"/>
          </a:p>
        </p:txBody>
      </p:sp>
      <p:pic>
        <p:nvPicPr>
          <p:cNvPr id="17" name="Image 3" descr="preencoded.png"/>
          <p:cNvPicPr>
            <a:picLocks noChangeAspect="1"/>
          </p:cNvPicPr>
          <p:nvPr/>
        </p:nvPicPr>
        <p:blipFill>
          <a:blip r:embed="rId5"/>
          <a:stretch>
            <a:fillRect/>
          </a:stretch>
        </p:blipFill>
        <p:spPr>
          <a:xfrm>
            <a:off x="4782952" y="4289176"/>
            <a:ext cx="401056" cy="401056"/>
          </a:xfrm>
          <a:prstGeom prst="rect">
            <a:avLst/>
          </a:prstGeom>
        </p:spPr>
      </p:pic>
      <p:sp>
        <p:nvSpPr>
          <p:cNvPr id="18" name="Text 12"/>
          <p:cNvSpPr/>
          <p:nvPr/>
        </p:nvSpPr>
        <p:spPr>
          <a:xfrm>
            <a:off x="5504688" y="3986784"/>
            <a:ext cx="2194560" cy="365760"/>
          </a:xfrm>
          <a:prstGeom prst="rect">
            <a:avLst/>
          </a:prstGeom>
          <a:noFill/>
          <a:ln/>
        </p:spPr>
        <p:txBody>
          <a:bodyPr wrap="square" lIns="0" tIns="0" rIns="0" bIns="0" rtlCol="0" anchor="ctr"/>
          <a:lstStyle/>
          <a:p>
            <a:pPr marL="0" indent="0">
              <a:buNone/>
            </a:pPr>
            <a:r>
              <a:rPr lang="en-US" sz="1550" b="1" dirty="0">
                <a:solidFill>
                  <a:srgbClr val="97113A"/>
                </a:solidFill>
                <a:latin typeface="Cambria" pitchFamily="34" charset="0"/>
                <a:ea typeface="Cambria" pitchFamily="34" charset="-122"/>
                <a:cs typeface="Cambria" pitchFamily="34" charset="-120"/>
              </a:rPr>
              <a:t>Human-centred</a:t>
            </a:r>
            <a:endParaRPr lang="en-US" sz="1550" dirty="0"/>
          </a:p>
        </p:txBody>
      </p:sp>
      <p:sp>
        <p:nvSpPr>
          <p:cNvPr id="19" name="Text 13"/>
          <p:cNvSpPr/>
          <p:nvPr/>
        </p:nvSpPr>
        <p:spPr>
          <a:xfrm>
            <a:off x="5504688" y="4370832"/>
            <a:ext cx="2194560" cy="777240"/>
          </a:xfrm>
          <a:prstGeom prst="rect">
            <a:avLst/>
          </a:prstGeom>
          <a:noFill/>
          <a:ln/>
        </p:spPr>
        <p:txBody>
          <a:bodyPr wrap="square" lIns="0" tIns="0" rIns="0" bIns="0" rtlCol="0" anchor="t"/>
          <a:lstStyle/>
          <a:p>
            <a:pPr marL="0" indent="0">
              <a:lnSpc>
                <a:spcPct val="100000"/>
              </a:lnSpc>
              <a:buNone/>
            </a:pPr>
            <a:r>
              <a:rPr lang="en-US" sz="1100" dirty="0">
                <a:solidFill>
                  <a:srgbClr val="232321"/>
                </a:solidFill>
                <a:latin typeface="Calibri" pitchFamily="34" charset="0"/>
                <a:ea typeface="Calibri" pitchFamily="34" charset="-122"/>
                <a:cs typeface="Calibri" pitchFamily="34" charset="-120"/>
              </a:rPr>
              <a:t>Built with and around the people who use and benefit from the tools.</a:t>
            </a:r>
            <a:endParaRPr lang="en-US" sz="1100" dirty="0"/>
          </a:p>
        </p:txBody>
      </p:sp>
      <p:sp>
        <p:nvSpPr>
          <p:cNvPr id="20" name="Shape 14"/>
          <p:cNvSpPr/>
          <p:nvPr/>
        </p:nvSpPr>
        <p:spPr>
          <a:xfrm>
            <a:off x="8101584" y="3730752"/>
            <a:ext cx="3520440" cy="1517904"/>
          </a:xfrm>
          <a:prstGeom prst="roundRect">
            <a:avLst>
              <a:gd name="adj" fmla="val 6024"/>
            </a:avLst>
          </a:prstGeom>
          <a:solidFill>
            <a:srgbClr val="F8EFE7"/>
          </a:solidFill>
          <a:ln/>
          <a:effectLst>
            <a:outerShdw blurRad="101600" dist="38100" dir="5400000" algn="bl" rotWithShape="0">
              <a:srgbClr val="7A5A45">
                <a:alpha val="20000"/>
              </a:srgbClr>
            </a:outerShdw>
          </a:effectLst>
        </p:spPr>
        <p:txBody>
          <a:bodyPr/>
          <a:lstStyle/>
          <a:p>
            <a:endParaRPr lang="en-US"/>
          </a:p>
        </p:txBody>
      </p:sp>
      <p:sp>
        <p:nvSpPr>
          <p:cNvPr id="21" name="Shape 15"/>
          <p:cNvSpPr/>
          <p:nvPr/>
        </p:nvSpPr>
        <p:spPr>
          <a:xfrm>
            <a:off x="8357616" y="4096512"/>
            <a:ext cx="786384" cy="786384"/>
          </a:xfrm>
          <a:prstGeom prst="ellipse">
            <a:avLst/>
          </a:prstGeom>
          <a:solidFill>
            <a:srgbClr val="97113A"/>
          </a:solidFill>
          <a:ln/>
        </p:spPr>
        <p:txBody>
          <a:bodyPr/>
          <a:lstStyle/>
          <a:p>
            <a:endParaRPr lang="en-US"/>
          </a:p>
        </p:txBody>
      </p:sp>
      <p:pic>
        <p:nvPicPr>
          <p:cNvPr id="22" name="Image 4" descr="preencoded.png"/>
          <p:cNvPicPr>
            <a:picLocks noChangeAspect="1"/>
          </p:cNvPicPr>
          <p:nvPr/>
        </p:nvPicPr>
        <p:blipFill>
          <a:blip r:embed="rId6"/>
          <a:stretch>
            <a:fillRect/>
          </a:stretch>
        </p:blipFill>
        <p:spPr>
          <a:xfrm>
            <a:off x="8550280" y="4289176"/>
            <a:ext cx="401056" cy="401056"/>
          </a:xfrm>
          <a:prstGeom prst="rect">
            <a:avLst/>
          </a:prstGeom>
        </p:spPr>
      </p:pic>
      <p:sp>
        <p:nvSpPr>
          <p:cNvPr id="23" name="Text 16"/>
          <p:cNvSpPr/>
          <p:nvPr/>
        </p:nvSpPr>
        <p:spPr>
          <a:xfrm>
            <a:off x="9272016" y="3986784"/>
            <a:ext cx="2194560" cy="365760"/>
          </a:xfrm>
          <a:prstGeom prst="rect">
            <a:avLst/>
          </a:prstGeom>
          <a:noFill/>
          <a:ln/>
        </p:spPr>
        <p:txBody>
          <a:bodyPr wrap="square" lIns="0" tIns="0" rIns="0" bIns="0" rtlCol="0" anchor="ctr"/>
          <a:lstStyle/>
          <a:p>
            <a:pPr marL="0" indent="0">
              <a:buNone/>
            </a:pPr>
            <a:r>
              <a:rPr lang="en-US" sz="1550" b="1" dirty="0">
                <a:solidFill>
                  <a:srgbClr val="97113A"/>
                </a:solidFill>
                <a:latin typeface="Cambria" pitchFamily="34" charset="0"/>
                <a:ea typeface="Cambria" pitchFamily="34" charset="-122"/>
                <a:cs typeface="Cambria" pitchFamily="34" charset="-120"/>
              </a:rPr>
              <a:t>Equitable</a:t>
            </a:r>
            <a:endParaRPr lang="en-US" sz="1550" dirty="0"/>
          </a:p>
        </p:txBody>
      </p:sp>
      <p:sp>
        <p:nvSpPr>
          <p:cNvPr id="24" name="Text 17"/>
          <p:cNvSpPr/>
          <p:nvPr/>
        </p:nvSpPr>
        <p:spPr>
          <a:xfrm>
            <a:off x="9272016" y="4370832"/>
            <a:ext cx="2194560" cy="777240"/>
          </a:xfrm>
          <a:prstGeom prst="rect">
            <a:avLst/>
          </a:prstGeom>
          <a:noFill/>
          <a:ln/>
        </p:spPr>
        <p:txBody>
          <a:bodyPr wrap="square" lIns="0" tIns="0" rIns="0" bIns="0" rtlCol="0" anchor="t"/>
          <a:lstStyle/>
          <a:p>
            <a:pPr marL="0" indent="0">
              <a:lnSpc>
                <a:spcPct val="100000"/>
              </a:lnSpc>
              <a:buNone/>
            </a:pPr>
            <a:r>
              <a:rPr lang="en-US" sz="1100" dirty="0">
                <a:solidFill>
                  <a:srgbClr val="232321"/>
                </a:solidFill>
                <a:latin typeface="Calibri" pitchFamily="34" charset="0"/>
                <a:ea typeface="Calibri" pitchFamily="34" charset="-122"/>
                <a:cs typeface="Calibri" pitchFamily="34" charset="-120"/>
              </a:rPr>
              <a:t>Designed to narrow nutrition gaps, with access and inclusion built in.</a:t>
            </a:r>
            <a:endParaRPr lang="en-US" sz="1100" dirty="0"/>
          </a:p>
        </p:txBody>
      </p:sp>
      <p:sp>
        <p:nvSpPr>
          <p:cNvPr id="25" name="Shape 18"/>
          <p:cNvSpPr/>
          <p:nvPr/>
        </p:nvSpPr>
        <p:spPr>
          <a:xfrm>
            <a:off x="566928" y="5440680"/>
            <a:ext cx="5404104" cy="841248"/>
          </a:xfrm>
          <a:prstGeom prst="roundRect">
            <a:avLst>
              <a:gd name="adj" fmla="val 10870"/>
            </a:avLst>
          </a:prstGeom>
          <a:solidFill>
            <a:srgbClr val="F2E1D4"/>
          </a:solidFill>
          <a:ln/>
          <a:effectLst>
            <a:outerShdw blurRad="101600" dist="38100" dir="5400000" algn="bl" rotWithShape="0">
              <a:srgbClr val="7A5A45">
                <a:alpha val="20000"/>
              </a:srgbClr>
            </a:outerShdw>
          </a:effectLst>
        </p:spPr>
        <p:txBody>
          <a:bodyPr/>
          <a:lstStyle/>
          <a:p>
            <a:endParaRPr lang="en-US"/>
          </a:p>
        </p:txBody>
      </p:sp>
      <p:sp>
        <p:nvSpPr>
          <p:cNvPr id="26" name="Text 19"/>
          <p:cNvSpPr/>
          <p:nvPr/>
        </p:nvSpPr>
        <p:spPr>
          <a:xfrm>
            <a:off x="841248" y="5440680"/>
            <a:ext cx="4901184" cy="841248"/>
          </a:xfrm>
          <a:prstGeom prst="rect">
            <a:avLst/>
          </a:prstGeom>
          <a:noFill/>
          <a:ln/>
        </p:spPr>
        <p:txBody>
          <a:bodyPr wrap="square" lIns="0" tIns="0" rIns="0" bIns="0" rtlCol="0" anchor="ctr"/>
          <a:lstStyle/>
          <a:p>
            <a:pPr marL="0" indent="0">
              <a:buNone/>
            </a:pPr>
            <a:r>
              <a:rPr lang="en-US" sz="1200" b="1" dirty="0">
                <a:solidFill>
                  <a:srgbClr val="97113A"/>
                </a:solidFill>
                <a:latin typeface="Calibri" pitchFamily="34" charset="0"/>
                <a:ea typeface="Calibri" pitchFamily="34" charset="-122"/>
                <a:cs typeface="Calibri" pitchFamily="34" charset="-120"/>
              </a:rPr>
              <a:t>Accelerate GAIN's own impact:</a:t>
            </a:r>
            <a:r>
              <a:rPr lang="en-US" sz="1200" dirty="0">
                <a:solidFill>
                  <a:srgbClr val="232321"/>
                </a:solidFill>
                <a:latin typeface="Calibri" pitchFamily="34" charset="0"/>
                <a:ea typeface="Calibri" pitchFamily="34" charset="-122"/>
                <a:cs typeface="Calibri" pitchFamily="34" charset="-120"/>
              </a:rPr>
              <a:t> designing, delivering, and scaling programmes better.</a:t>
            </a:r>
            <a:endParaRPr lang="en-US" sz="1200" dirty="0"/>
          </a:p>
        </p:txBody>
      </p:sp>
      <p:sp>
        <p:nvSpPr>
          <p:cNvPr id="27" name="Shape 20"/>
          <p:cNvSpPr/>
          <p:nvPr/>
        </p:nvSpPr>
        <p:spPr>
          <a:xfrm>
            <a:off x="6217920" y="5440680"/>
            <a:ext cx="5404104" cy="841248"/>
          </a:xfrm>
          <a:prstGeom prst="roundRect">
            <a:avLst>
              <a:gd name="adj" fmla="val 10870"/>
            </a:avLst>
          </a:prstGeom>
          <a:solidFill>
            <a:srgbClr val="F2E1D4"/>
          </a:solidFill>
          <a:ln/>
          <a:effectLst>
            <a:outerShdw blurRad="101600" dist="38100" dir="5400000" algn="bl" rotWithShape="0">
              <a:srgbClr val="7A5A45">
                <a:alpha val="20000"/>
              </a:srgbClr>
            </a:outerShdw>
          </a:effectLst>
        </p:spPr>
        <p:txBody>
          <a:bodyPr/>
          <a:lstStyle/>
          <a:p>
            <a:endParaRPr lang="en-US"/>
          </a:p>
        </p:txBody>
      </p:sp>
      <p:sp>
        <p:nvSpPr>
          <p:cNvPr id="28" name="Text 21"/>
          <p:cNvSpPr/>
          <p:nvPr/>
        </p:nvSpPr>
        <p:spPr>
          <a:xfrm>
            <a:off x="6492240" y="5440680"/>
            <a:ext cx="4901184" cy="841248"/>
          </a:xfrm>
          <a:prstGeom prst="rect">
            <a:avLst/>
          </a:prstGeom>
          <a:noFill/>
          <a:ln/>
        </p:spPr>
        <p:txBody>
          <a:bodyPr wrap="square" lIns="0" tIns="0" rIns="0" bIns="0" rtlCol="0" anchor="ctr"/>
          <a:lstStyle/>
          <a:p>
            <a:pPr marL="0" indent="0">
              <a:buNone/>
            </a:pPr>
            <a:r>
              <a:rPr lang="en-US" sz="1200" b="1" dirty="0">
                <a:solidFill>
                  <a:srgbClr val="97113A"/>
                </a:solidFill>
                <a:latin typeface="Calibri" pitchFamily="34" charset="0"/>
                <a:ea typeface="Calibri" pitchFamily="34" charset="-122"/>
                <a:cs typeface="Calibri" pitchFamily="34" charset="-120"/>
              </a:rPr>
              <a:t>Help shape the wider sector:</a:t>
            </a:r>
            <a:r>
              <a:rPr lang="en-US" sz="1200" dirty="0">
                <a:solidFill>
                  <a:srgbClr val="232321"/>
                </a:solidFill>
                <a:latin typeface="Calibri" pitchFamily="34" charset="0"/>
                <a:ea typeface="Calibri" pitchFamily="34" charset="-122"/>
                <a:cs typeface="Calibri" pitchFamily="34" charset="-120"/>
              </a:rPr>
              <a:t> through thought leadership and replicable models.</a:t>
            </a:r>
            <a:endParaRPr lang="en-US" sz="1200" dirty="0"/>
          </a:p>
        </p:txBody>
      </p:sp>
      <p:sp>
        <p:nvSpPr>
          <p:cNvPr id="29" name="Text 22"/>
          <p:cNvSpPr/>
          <p:nvPr/>
        </p:nvSpPr>
        <p:spPr>
          <a:xfrm>
            <a:off x="566928" y="6492240"/>
            <a:ext cx="7315200" cy="274320"/>
          </a:xfrm>
          <a:prstGeom prst="rect">
            <a:avLst/>
          </a:prstGeom>
          <a:noFill/>
          <a:ln/>
        </p:spPr>
        <p:txBody>
          <a:bodyPr wrap="square" lIns="0" tIns="0" rIns="0" bIns="0" rtlCol="0" anchor="ctr"/>
          <a:lstStyle/>
          <a:p>
            <a:pPr marL="0" indent="0">
              <a:buNone/>
            </a:pPr>
            <a:r>
              <a:rPr lang="en-US" sz="900" dirty="0">
                <a:solidFill>
                  <a:srgbClr val="6E6A66"/>
                </a:solidFill>
                <a:latin typeface="Calibri" pitchFamily="34" charset="0"/>
                <a:ea typeface="Calibri" pitchFamily="34" charset="-122"/>
                <a:cs typeface="Calibri" pitchFamily="34" charset="-120"/>
              </a:rPr>
              <a:t>GAIN's Strategy for Harnessing AI in Programmes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566928" y="457200"/>
            <a:ext cx="9144000" cy="274320"/>
          </a:xfrm>
          <a:prstGeom prst="rect">
            <a:avLst/>
          </a:prstGeom>
          <a:noFill/>
          <a:ln/>
        </p:spPr>
        <p:txBody>
          <a:bodyPr wrap="square" lIns="0" tIns="0" rIns="0" bIns="0" rtlCol="0" anchor="ctr"/>
          <a:lstStyle/>
          <a:p>
            <a:pPr marL="0" indent="0">
              <a:buNone/>
            </a:pPr>
            <a:r>
              <a:rPr lang="en-US" sz="1200" b="1" kern="0" spc="300" dirty="0">
                <a:solidFill>
                  <a:srgbClr val="97113A"/>
                </a:solidFill>
                <a:latin typeface="Calibri" pitchFamily="34" charset="0"/>
                <a:ea typeface="Calibri" pitchFamily="34" charset="-122"/>
                <a:cs typeface="Calibri" pitchFamily="34" charset="-120"/>
              </a:rPr>
              <a:t>THE FRAMEWORK</a:t>
            </a:r>
            <a:endParaRPr lang="en-US" sz="1200" dirty="0"/>
          </a:p>
        </p:txBody>
      </p:sp>
      <p:sp>
        <p:nvSpPr>
          <p:cNvPr id="4" name="Text 1"/>
          <p:cNvSpPr/>
          <p:nvPr/>
        </p:nvSpPr>
        <p:spPr>
          <a:xfrm>
            <a:off x="566928" y="749808"/>
            <a:ext cx="9509760" cy="640080"/>
          </a:xfrm>
          <a:prstGeom prst="rect">
            <a:avLst/>
          </a:prstGeom>
          <a:noFill/>
          <a:ln/>
        </p:spPr>
        <p:txBody>
          <a:bodyPr wrap="square" lIns="0" tIns="0" rIns="0" bIns="0" rtlCol="0" anchor="t"/>
          <a:lstStyle/>
          <a:p>
            <a:pPr marL="0" indent="0">
              <a:buNone/>
            </a:pPr>
            <a:r>
              <a:rPr lang="en-US" sz="2900" b="1" dirty="0">
                <a:solidFill>
                  <a:srgbClr val="97113A"/>
                </a:solidFill>
                <a:latin typeface="Cambria" pitchFamily="34" charset="0"/>
                <a:ea typeface="Cambria" pitchFamily="34" charset="-122"/>
                <a:cs typeface="Cambria" pitchFamily="34" charset="-120"/>
              </a:rPr>
              <a:t>How AI adds value across our programmes</a:t>
            </a:r>
            <a:endParaRPr lang="en-US" sz="2900" dirty="0"/>
          </a:p>
        </p:txBody>
      </p:sp>
      <p:sp>
        <p:nvSpPr>
          <p:cNvPr id="5" name="Text 2"/>
          <p:cNvSpPr/>
          <p:nvPr/>
        </p:nvSpPr>
        <p:spPr>
          <a:xfrm>
            <a:off x="566928" y="1591056"/>
            <a:ext cx="9144000" cy="274320"/>
          </a:xfrm>
          <a:prstGeom prst="rect">
            <a:avLst/>
          </a:prstGeom>
          <a:noFill/>
          <a:ln/>
        </p:spPr>
        <p:txBody>
          <a:bodyPr wrap="square" lIns="0" tIns="0" rIns="0" bIns="0" rtlCol="0" anchor="ctr"/>
          <a:lstStyle/>
          <a:p>
            <a:pPr marL="0" indent="0">
              <a:buNone/>
            </a:pPr>
            <a:r>
              <a:rPr lang="en-US" sz="1200" b="1" kern="0" spc="300" dirty="0">
                <a:solidFill>
                  <a:srgbClr val="6E6A66"/>
                </a:solidFill>
                <a:latin typeface="Calibri" pitchFamily="34" charset="0"/>
                <a:ea typeface="Calibri" pitchFamily="34" charset="-122"/>
                <a:cs typeface="Calibri" pitchFamily="34" charset="-120"/>
              </a:rPr>
              <a:t>ACROSS THE PROGRAMME LIFECYCLE   (GAIN's 2022–2027 strategy)</a:t>
            </a:r>
            <a:endParaRPr lang="en-US" sz="1200" dirty="0"/>
          </a:p>
        </p:txBody>
      </p:sp>
      <p:sp>
        <p:nvSpPr>
          <p:cNvPr id="6" name="Shape 3"/>
          <p:cNvSpPr/>
          <p:nvPr/>
        </p:nvSpPr>
        <p:spPr>
          <a:xfrm>
            <a:off x="566928" y="1901952"/>
            <a:ext cx="3383280" cy="1371600"/>
          </a:xfrm>
          <a:prstGeom prst="roundRect">
            <a:avLst>
              <a:gd name="adj" fmla="val 6667"/>
            </a:avLst>
          </a:prstGeom>
          <a:solidFill>
            <a:srgbClr val="97113A"/>
          </a:solidFill>
          <a:ln/>
          <a:effectLst>
            <a:outerShdw blurRad="101600" dist="38100" dir="5400000" algn="bl" rotWithShape="0">
              <a:srgbClr val="7A5A45">
                <a:alpha val="20000"/>
              </a:srgbClr>
            </a:outerShdw>
          </a:effectLst>
        </p:spPr>
        <p:txBody>
          <a:bodyPr/>
          <a:lstStyle/>
          <a:p>
            <a:endParaRPr lang="en-US"/>
          </a:p>
        </p:txBody>
      </p:sp>
      <p:sp>
        <p:nvSpPr>
          <p:cNvPr id="7" name="Shape 4"/>
          <p:cNvSpPr/>
          <p:nvPr/>
        </p:nvSpPr>
        <p:spPr>
          <a:xfrm>
            <a:off x="822960" y="2221992"/>
            <a:ext cx="731520" cy="731520"/>
          </a:xfrm>
          <a:prstGeom prst="ellipse">
            <a:avLst/>
          </a:prstGeom>
          <a:solidFill>
            <a:srgbClr val="FFFFFF"/>
          </a:solidFill>
          <a:ln/>
        </p:spPr>
        <p:txBody>
          <a:bodyPr/>
          <a:lstStyle/>
          <a:p>
            <a:endParaRPr lang="en-US"/>
          </a:p>
        </p:txBody>
      </p:sp>
      <p:pic>
        <p:nvPicPr>
          <p:cNvPr id="8" name="Image 1" descr="preencoded.png"/>
          <p:cNvPicPr>
            <a:picLocks noChangeAspect="1"/>
          </p:cNvPicPr>
          <p:nvPr/>
        </p:nvPicPr>
        <p:blipFill>
          <a:blip r:embed="rId3"/>
          <a:stretch>
            <a:fillRect/>
          </a:stretch>
        </p:blipFill>
        <p:spPr>
          <a:xfrm>
            <a:off x="1002182" y="2401214"/>
            <a:ext cx="373075" cy="373075"/>
          </a:xfrm>
          <a:prstGeom prst="rect">
            <a:avLst/>
          </a:prstGeom>
        </p:spPr>
      </p:pic>
      <p:sp>
        <p:nvSpPr>
          <p:cNvPr id="9" name="Text 5"/>
          <p:cNvSpPr/>
          <p:nvPr/>
        </p:nvSpPr>
        <p:spPr>
          <a:xfrm>
            <a:off x="1719072" y="2148840"/>
            <a:ext cx="2084832" cy="365760"/>
          </a:xfrm>
          <a:prstGeom prst="rect">
            <a:avLst/>
          </a:prstGeom>
          <a:noFill/>
          <a:ln/>
        </p:spPr>
        <p:txBody>
          <a:bodyPr wrap="square" lIns="0" tIns="0" rIns="0" bIns="0" rtlCol="0" anchor="t"/>
          <a:lstStyle/>
          <a:p>
            <a:pPr marL="0" indent="0">
              <a:buNone/>
            </a:pPr>
            <a:r>
              <a:rPr lang="en-US" sz="1650" b="1" dirty="0">
                <a:solidFill>
                  <a:srgbClr val="FFFFFF"/>
                </a:solidFill>
                <a:latin typeface="Cambria" pitchFamily="34" charset="0"/>
                <a:ea typeface="Cambria" pitchFamily="34" charset="-122"/>
                <a:cs typeface="Cambria" pitchFamily="34" charset="-120"/>
              </a:rPr>
              <a:t>DESIGN</a:t>
            </a:r>
            <a:endParaRPr lang="en-US" sz="1650" dirty="0"/>
          </a:p>
        </p:txBody>
      </p:sp>
      <p:sp>
        <p:nvSpPr>
          <p:cNvPr id="10" name="Text 6"/>
          <p:cNvSpPr/>
          <p:nvPr/>
        </p:nvSpPr>
        <p:spPr>
          <a:xfrm>
            <a:off x="1719072" y="2542032"/>
            <a:ext cx="2066544" cy="658368"/>
          </a:xfrm>
          <a:prstGeom prst="rect">
            <a:avLst/>
          </a:prstGeom>
          <a:noFill/>
          <a:ln/>
        </p:spPr>
        <p:txBody>
          <a:bodyPr wrap="square" lIns="0" tIns="0" rIns="0" bIns="0" rtlCol="0" anchor="t"/>
          <a:lstStyle/>
          <a:p>
            <a:pPr marL="0" indent="0">
              <a:lnSpc>
                <a:spcPct val="100000"/>
              </a:lnSpc>
              <a:buNone/>
            </a:pPr>
            <a:r>
              <a:rPr lang="en-US" sz="1050" dirty="0">
                <a:solidFill>
                  <a:srgbClr val="F6E7DC"/>
                </a:solidFill>
                <a:latin typeface="Calibri" pitchFamily="34" charset="0"/>
                <a:ea typeface="Calibri" pitchFamily="34" charset="-122"/>
                <a:cs typeface="Calibri" pitchFamily="34" charset="-120"/>
              </a:rPr>
              <a:t>Understand what's needed (e.g. map deficiency hotspots).</a:t>
            </a:r>
            <a:endParaRPr lang="en-US" sz="1050" dirty="0"/>
          </a:p>
        </p:txBody>
      </p:sp>
      <p:sp>
        <p:nvSpPr>
          <p:cNvPr id="11" name="Shape 7"/>
          <p:cNvSpPr/>
          <p:nvPr/>
        </p:nvSpPr>
        <p:spPr>
          <a:xfrm>
            <a:off x="4407408" y="1901952"/>
            <a:ext cx="3383280" cy="1371600"/>
          </a:xfrm>
          <a:prstGeom prst="roundRect">
            <a:avLst>
              <a:gd name="adj" fmla="val 6667"/>
            </a:avLst>
          </a:prstGeom>
          <a:solidFill>
            <a:srgbClr val="97113A"/>
          </a:solidFill>
          <a:ln/>
          <a:effectLst>
            <a:outerShdw blurRad="101600" dist="38100" dir="5400000" algn="bl" rotWithShape="0">
              <a:srgbClr val="7A5A45">
                <a:alpha val="20000"/>
              </a:srgbClr>
            </a:outerShdw>
          </a:effectLst>
        </p:spPr>
        <p:txBody>
          <a:bodyPr/>
          <a:lstStyle/>
          <a:p>
            <a:endParaRPr lang="en-US"/>
          </a:p>
        </p:txBody>
      </p:sp>
      <p:sp>
        <p:nvSpPr>
          <p:cNvPr id="12" name="Shape 8"/>
          <p:cNvSpPr/>
          <p:nvPr/>
        </p:nvSpPr>
        <p:spPr>
          <a:xfrm>
            <a:off x="4663440" y="2221992"/>
            <a:ext cx="731520" cy="731520"/>
          </a:xfrm>
          <a:prstGeom prst="ellipse">
            <a:avLst/>
          </a:prstGeom>
          <a:solidFill>
            <a:srgbClr val="FFFFFF"/>
          </a:solidFill>
          <a:ln/>
        </p:spPr>
        <p:txBody>
          <a:bodyPr/>
          <a:lstStyle/>
          <a:p>
            <a:endParaRPr lang="en-US"/>
          </a:p>
        </p:txBody>
      </p:sp>
      <p:pic>
        <p:nvPicPr>
          <p:cNvPr id="13" name="Image 2" descr="preencoded.png"/>
          <p:cNvPicPr>
            <a:picLocks noChangeAspect="1"/>
          </p:cNvPicPr>
          <p:nvPr/>
        </p:nvPicPr>
        <p:blipFill>
          <a:blip r:embed="rId4"/>
          <a:stretch>
            <a:fillRect/>
          </a:stretch>
        </p:blipFill>
        <p:spPr>
          <a:xfrm>
            <a:off x="4842662" y="2401214"/>
            <a:ext cx="373075" cy="373075"/>
          </a:xfrm>
          <a:prstGeom prst="rect">
            <a:avLst/>
          </a:prstGeom>
        </p:spPr>
      </p:pic>
      <p:sp>
        <p:nvSpPr>
          <p:cNvPr id="14" name="Text 9"/>
          <p:cNvSpPr/>
          <p:nvPr/>
        </p:nvSpPr>
        <p:spPr>
          <a:xfrm>
            <a:off x="5559552" y="2148840"/>
            <a:ext cx="2084832" cy="365760"/>
          </a:xfrm>
          <a:prstGeom prst="rect">
            <a:avLst/>
          </a:prstGeom>
          <a:noFill/>
          <a:ln/>
        </p:spPr>
        <p:txBody>
          <a:bodyPr wrap="square" lIns="0" tIns="0" rIns="0" bIns="0" rtlCol="0" anchor="t"/>
          <a:lstStyle/>
          <a:p>
            <a:pPr marL="0" indent="0">
              <a:buNone/>
            </a:pPr>
            <a:r>
              <a:rPr lang="en-US" sz="1650" b="1" dirty="0">
                <a:solidFill>
                  <a:srgbClr val="FFFFFF"/>
                </a:solidFill>
                <a:latin typeface="Cambria" pitchFamily="34" charset="0"/>
                <a:ea typeface="Cambria" pitchFamily="34" charset="-122"/>
                <a:cs typeface="Cambria" pitchFamily="34" charset="-120"/>
              </a:rPr>
              <a:t>DELIVERY</a:t>
            </a:r>
            <a:endParaRPr lang="en-US" sz="1650" dirty="0"/>
          </a:p>
        </p:txBody>
      </p:sp>
      <p:sp>
        <p:nvSpPr>
          <p:cNvPr id="15" name="Text 10"/>
          <p:cNvSpPr/>
          <p:nvPr/>
        </p:nvSpPr>
        <p:spPr>
          <a:xfrm>
            <a:off x="5559552" y="2542032"/>
            <a:ext cx="2066544" cy="658368"/>
          </a:xfrm>
          <a:prstGeom prst="rect">
            <a:avLst/>
          </a:prstGeom>
          <a:noFill/>
          <a:ln/>
        </p:spPr>
        <p:txBody>
          <a:bodyPr wrap="square" lIns="0" tIns="0" rIns="0" bIns="0" rtlCol="0" anchor="t"/>
          <a:lstStyle/>
          <a:p>
            <a:pPr marL="0" indent="0">
              <a:lnSpc>
                <a:spcPct val="100000"/>
              </a:lnSpc>
              <a:buNone/>
            </a:pPr>
            <a:r>
              <a:rPr lang="en-US" sz="1050" dirty="0">
                <a:solidFill>
                  <a:srgbClr val="F6E7DC"/>
                </a:solidFill>
                <a:latin typeface="Calibri" pitchFamily="34" charset="0"/>
                <a:ea typeface="Calibri" pitchFamily="34" charset="-122"/>
                <a:cs typeface="Calibri" pitchFamily="34" charset="-120"/>
              </a:rPr>
              <a:t>Do it well (e.g. speed up fortification QA; </a:t>
            </a:r>
            <a:r>
              <a:rPr lang="en-US" sz="1050" dirty="0" err="1">
                <a:solidFill>
                  <a:srgbClr val="F6E7DC"/>
                </a:solidFill>
                <a:latin typeface="Calibri" pitchFamily="34" charset="0"/>
                <a:ea typeface="Calibri" pitchFamily="34" charset="-122"/>
                <a:cs typeface="Calibri" pitchFamily="34" charset="-120"/>
              </a:rPr>
              <a:t>personalise</a:t>
            </a:r>
            <a:r>
              <a:rPr lang="en-US" sz="1050" dirty="0">
                <a:solidFill>
                  <a:srgbClr val="F6E7DC"/>
                </a:solidFill>
                <a:latin typeface="Calibri" pitchFamily="34" charset="0"/>
                <a:ea typeface="Calibri" pitchFamily="34" charset="-122"/>
                <a:cs typeface="Calibri" pitchFamily="34" charset="-120"/>
              </a:rPr>
              <a:t> advice).</a:t>
            </a:r>
            <a:endParaRPr lang="en-US" sz="1050" dirty="0"/>
          </a:p>
        </p:txBody>
      </p:sp>
      <p:sp>
        <p:nvSpPr>
          <p:cNvPr id="16" name="Shape 11"/>
          <p:cNvSpPr/>
          <p:nvPr/>
        </p:nvSpPr>
        <p:spPr>
          <a:xfrm>
            <a:off x="8247888" y="1901952"/>
            <a:ext cx="3383280" cy="1371600"/>
          </a:xfrm>
          <a:prstGeom prst="roundRect">
            <a:avLst>
              <a:gd name="adj" fmla="val 6667"/>
            </a:avLst>
          </a:prstGeom>
          <a:solidFill>
            <a:srgbClr val="97113A"/>
          </a:solidFill>
          <a:ln/>
          <a:effectLst>
            <a:outerShdw blurRad="101600" dist="38100" dir="5400000" algn="bl" rotWithShape="0">
              <a:srgbClr val="7A5A45">
                <a:alpha val="20000"/>
              </a:srgbClr>
            </a:outerShdw>
          </a:effectLst>
        </p:spPr>
        <p:txBody>
          <a:bodyPr/>
          <a:lstStyle/>
          <a:p>
            <a:endParaRPr lang="en-US"/>
          </a:p>
        </p:txBody>
      </p:sp>
      <p:sp>
        <p:nvSpPr>
          <p:cNvPr id="17" name="Shape 12"/>
          <p:cNvSpPr/>
          <p:nvPr/>
        </p:nvSpPr>
        <p:spPr>
          <a:xfrm>
            <a:off x="8503920" y="2221992"/>
            <a:ext cx="731520" cy="731520"/>
          </a:xfrm>
          <a:prstGeom prst="ellipse">
            <a:avLst/>
          </a:prstGeom>
          <a:solidFill>
            <a:srgbClr val="FFFFFF"/>
          </a:solidFill>
          <a:ln/>
        </p:spPr>
        <p:txBody>
          <a:bodyPr/>
          <a:lstStyle/>
          <a:p>
            <a:endParaRPr lang="en-US"/>
          </a:p>
        </p:txBody>
      </p:sp>
      <p:pic>
        <p:nvPicPr>
          <p:cNvPr id="18" name="Image 3" descr="preencoded.png"/>
          <p:cNvPicPr>
            <a:picLocks noChangeAspect="1"/>
          </p:cNvPicPr>
          <p:nvPr/>
        </p:nvPicPr>
        <p:blipFill>
          <a:blip r:embed="rId5"/>
          <a:stretch>
            <a:fillRect/>
          </a:stretch>
        </p:blipFill>
        <p:spPr>
          <a:xfrm>
            <a:off x="8683142" y="2401214"/>
            <a:ext cx="373075" cy="373075"/>
          </a:xfrm>
          <a:prstGeom prst="rect">
            <a:avLst/>
          </a:prstGeom>
        </p:spPr>
      </p:pic>
      <p:sp>
        <p:nvSpPr>
          <p:cNvPr id="19" name="Text 13"/>
          <p:cNvSpPr/>
          <p:nvPr/>
        </p:nvSpPr>
        <p:spPr>
          <a:xfrm>
            <a:off x="9400032" y="2148840"/>
            <a:ext cx="2084832" cy="365760"/>
          </a:xfrm>
          <a:prstGeom prst="rect">
            <a:avLst/>
          </a:prstGeom>
          <a:noFill/>
          <a:ln/>
        </p:spPr>
        <p:txBody>
          <a:bodyPr wrap="square" lIns="0" tIns="0" rIns="0" bIns="0" rtlCol="0" anchor="t"/>
          <a:lstStyle/>
          <a:p>
            <a:pPr marL="0" indent="0">
              <a:buNone/>
            </a:pPr>
            <a:r>
              <a:rPr lang="en-US" sz="1650" b="1" dirty="0">
                <a:solidFill>
                  <a:srgbClr val="FFFFFF"/>
                </a:solidFill>
                <a:latin typeface="Cambria" pitchFamily="34" charset="0"/>
                <a:ea typeface="Cambria" pitchFamily="34" charset="-122"/>
                <a:cs typeface="Cambria" pitchFamily="34" charset="-120"/>
              </a:rPr>
              <a:t>SCALE</a:t>
            </a:r>
            <a:endParaRPr lang="en-US" sz="1650" dirty="0"/>
          </a:p>
        </p:txBody>
      </p:sp>
      <p:sp>
        <p:nvSpPr>
          <p:cNvPr id="20" name="Text 14"/>
          <p:cNvSpPr/>
          <p:nvPr/>
        </p:nvSpPr>
        <p:spPr>
          <a:xfrm>
            <a:off x="9400032" y="2542032"/>
            <a:ext cx="2066544" cy="658368"/>
          </a:xfrm>
          <a:prstGeom prst="rect">
            <a:avLst/>
          </a:prstGeom>
          <a:noFill/>
          <a:ln/>
        </p:spPr>
        <p:txBody>
          <a:bodyPr wrap="square" lIns="0" tIns="0" rIns="0" bIns="0" rtlCol="0" anchor="t"/>
          <a:lstStyle/>
          <a:p>
            <a:pPr marL="0" indent="0">
              <a:lnSpc>
                <a:spcPct val="100000"/>
              </a:lnSpc>
              <a:buNone/>
            </a:pPr>
            <a:r>
              <a:rPr lang="en-US" sz="1050" dirty="0">
                <a:solidFill>
                  <a:srgbClr val="F6E7DC"/>
                </a:solidFill>
                <a:latin typeface="Calibri" pitchFamily="34" charset="0"/>
                <a:ea typeface="Calibri" pitchFamily="34" charset="-122"/>
                <a:cs typeface="Calibri" pitchFamily="34" charset="-120"/>
              </a:rPr>
              <a:t>Reach all who benefit (e.g. find areas to expand).</a:t>
            </a:r>
            <a:endParaRPr lang="en-US" sz="1050" dirty="0"/>
          </a:p>
        </p:txBody>
      </p:sp>
      <p:pic>
        <p:nvPicPr>
          <p:cNvPr id="21" name="Image 4" descr="preencoded.png"/>
          <p:cNvPicPr>
            <a:picLocks noChangeAspect="1"/>
          </p:cNvPicPr>
          <p:nvPr/>
        </p:nvPicPr>
        <p:blipFill>
          <a:blip r:embed="rId6"/>
          <a:stretch>
            <a:fillRect/>
          </a:stretch>
        </p:blipFill>
        <p:spPr>
          <a:xfrm>
            <a:off x="4032504" y="2450592"/>
            <a:ext cx="292608" cy="274320"/>
          </a:xfrm>
          <a:prstGeom prst="rect">
            <a:avLst/>
          </a:prstGeom>
        </p:spPr>
      </p:pic>
      <p:pic>
        <p:nvPicPr>
          <p:cNvPr id="22" name="Image 5" descr="preencoded.png"/>
          <p:cNvPicPr>
            <a:picLocks noChangeAspect="1"/>
          </p:cNvPicPr>
          <p:nvPr/>
        </p:nvPicPr>
        <p:blipFill>
          <a:blip r:embed="rId6"/>
          <a:stretch>
            <a:fillRect/>
          </a:stretch>
        </p:blipFill>
        <p:spPr>
          <a:xfrm>
            <a:off x="7872984" y="2450592"/>
            <a:ext cx="292608" cy="274320"/>
          </a:xfrm>
          <a:prstGeom prst="rect">
            <a:avLst/>
          </a:prstGeom>
        </p:spPr>
      </p:pic>
      <p:sp>
        <p:nvSpPr>
          <p:cNvPr id="23" name="Text 15"/>
          <p:cNvSpPr/>
          <p:nvPr/>
        </p:nvSpPr>
        <p:spPr>
          <a:xfrm>
            <a:off x="566928" y="3584448"/>
            <a:ext cx="9144000" cy="274320"/>
          </a:xfrm>
          <a:prstGeom prst="rect">
            <a:avLst/>
          </a:prstGeom>
          <a:noFill/>
          <a:ln/>
        </p:spPr>
        <p:txBody>
          <a:bodyPr wrap="square" lIns="0" tIns="0" rIns="0" bIns="0" rtlCol="0" anchor="ctr"/>
          <a:lstStyle/>
          <a:p>
            <a:pPr marL="0" indent="0">
              <a:buNone/>
            </a:pPr>
            <a:r>
              <a:rPr lang="en-US" sz="1200" b="1" kern="0" spc="300" dirty="0">
                <a:solidFill>
                  <a:srgbClr val="6E6A66"/>
                </a:solidFill>
                <a:latin typeface="Calibri" pitchFamily="34" charset="0"/>
                <a:ea typeface="Calibri" pitchFamily="34" charset="-122"/>
                <a:cs typeface="Calibri" pitchFamily="34" charset="-120"/>
              </a:rPr>
              <a:t>THROUGH THREE MODES OF AI VALUE</a:t>
            </a:r>
            <a:endParaRPr lang="en-US" sz="1200" dirty="0"/>
          </a:p>
        </p:txBody>
      </p:sp>
      <p:sp>
        <p:nvSpPr>
          <p:cNvPr id="24" name="Shape 16"/>
          <p:cNvSpPr/>
          <p:nvPr/>
        </p:nvSpPr>
        <p:spPr>
          <a:xfrm>
            <a:off x="566928" y="3895344"/>
            <a:ext cx="3502152" cy="1883664"/>
          </a:xfrm>
          <a:prstGeom prst="roundRect">
            <a:avLst>
              <a:gd name="adj" fmla="val 4854"/>
            </a:avLst>
          </a:prstGeom>
          <a:solidFill>
            <a:srgbClr val="F8EFE7"/>
          </a:solidFill>
          <a:ln/>
          <a:effectLst>
            <a:outerShdw blurRad="101600" dist="38100" dir="5400000" algn="bl" rotWithShape="0">
              <a:srgbClr val="7A5A45">
                <a:alpha val="20000"/>
              </a:srgbClr>
            </a:outerShdw>
          </a:effectLst>
        </p:spPr>
        <p:txBody>
          <a:bodyPr/>
          <a:lstStyle/>
          <a:p>
            <a:endParaRPr lang="en-US"/>
          </a:p>
        </p:txBody>
      </p:sp>
      <p:sp>
        <p:nvSpPr>
          <p:cNvPr id="25" name="Shape 17"/>
          <p:cNvSpPr/>
          <p:nvPr/>
        </p:nvSpPr>
        <p:spPr>
          <a:xfrm>
            <a:off x="566928" y="3895344"/>
            <a:ext cx="3502152" cy="658368"/>
          </a:xfrm>
          <a:prstGeom prst="roundRect">
            <a:avLst>
              <a:gd name="adj" fmla="val 13889"/>
            </a:avLst>
          </a:prstGeom>
          <a:solidFill>
            <a:srgbClr val="97113A"/>
          </a:solidFill>
          <a:ln/>
        </p:spPr>
        <p:txBody>
          <a:bodyPr/>
          <a:lstStyle/>
          <a:p>
            <a:endParaRPr lang="en-US"/>
          </a:p>
        </p:txBody>
      </p:sp>
      <p:sp>
        <p:nvSpPr>
          <p:cNvPr id="26" name="Shape 18"/>
          <p:cNvSpPr/>
          <p:nvPr/>
        </p:nvSpPr>
        <p:spPr>
          <a:xfrm>
            <a:off x="566928" y="4224528"/>
            <a:ext cx="3502152" cy="329184"/>
          </a:xfrm>
          <a:prstGeom prst="rect">
            <a:avLst/>
          </a:prstGeom>
          <a:solidFill>
            <a:srgbClr val="97113A"/>
          </a:solidFill>
          <a:ln/>
        </p:spPr>
        <p:txBody>
          <a:bodyPr/>
          <a:lstStyle/>
          <a:p>
            <a:endParaRPr lang="en-US"/>
          </a:p>
        </p:txBody>
      </p:sp>
      <p:pic>
        <p:nvPicPr>
          <p:cNvPr id="27" name="Image 6" descr="preencoded.png"/>
          <p:cNvPicPr>
            <a:picLocks noChangeAspect="1"/>
          </p:cNvPicPr>
          <p:nvPr/>
        </p:nvPicPr>
        <p:blipFill>
          <a:blip r:embed="rId7"/>
          <a:stretch>
            <a:fillRect/>
          </a:stretch>
        </p:blipFill>
        <p:spPr>
          <a:xfrm>
            <a:off x="804672" y="4078224"/>
            <a:ext cx="310896" cy="310896"/>
          </a:xfrm>
          <a:prstGeom prst="rect">
            <a:avLst/>
          </a:prstGeom>
        </p:spPr>
      </p:pic>
      <p:sp>
        <p:nvSpPr>
          <p:cNvPr id="28" name="Text 19"/>
          <p:cNvSpPr/>
          <p:nvPr/>
        </p:nvSpPr>
        <p:spPr>
          <a:xfrm>
            <a:off x="1207008" y="3895344"/>
            <a:ext cx="2679192" cy="658368"/>
          </a:xfrm>
          <a:prstGeom prst="rect">
            <a:avLst/>
          </a:prstGeom>
          <a:noFill/>
          <a:ln/>
        </p:spPr>
        <p:txBody>
          <a:bodyPr wrap="square" lIns="0" tIns="0" rIns="0" bIns="0" rtlCol="0" anchor="ctr"/>
          <a:lstStyle/>
          <a:p>
            <a:pPr marL="0" indent="0">
              <a:buNone/>
            </a:pPr>
            <a:r>
              <a:rPr lang="en-US" sz="1800" b="1" dirty="0">
                <a:solidFill>
                  <a:srgbClr val="FFFFFF"/>
                </a:solidFill>
                <a:latin typeface="Cambria" pitchFamily="34" charset="0"/>
                <a:ea typeface="Cambria" pitchFamily="34" charset="-122"/>
                <a:cs typeface="Cambria" pitchFamily="34" charset="-120"/>
              </a:rPr>
              <a:t>Innovate</a:t>
            </a:r>
            <a:endParaRPr lang="en-US" sz="1800" dirty="0"/>
          </a:p>
        </p:txBody>
      </p:sp>
      <p:sp>
        <p:nvSpPr>
          <p:cNvPr id="29" name="Text 20"/>
          <p:cNvSpPr/>
          <p:nvPr/>
        </p:nvSpPr>
        <p:spPr>
          <a:xfrm>
            <a:off x="804672" y="4645152"/>
            <a:ext cx="3044952" cy="292608"/>
          </a:xfrm>
          <a:prstGeom prst="rect">
            <a:avLst/>
          </a:prstGeom>
          <a:noFill/>
          <a:ln/>
        </p:spPr>
        <p:txBody>
          <a:bodyPr wrap="square" lIns="0" tIns="0" rIns="0" bIns="0" rtlCol="0" anchor="ctr"/>
          <a:lstStyle/>
          <a:p>
            <a:pPr marL="0" indent="0">
              <a:buNone/>
            </a:pPr>
            <a:r>
              <a:rPr lang="en-US" sz="1150" b="1" i="1" dirty="0">
                <a:solidFill>
                  <a:srgbClr val="CE7039"/>
                </a:solidFill>
                <a:latin typeface="Calibri" pitchFamily="34" charset="0"/>
                <a:ea typeface="Calibri" pitchFamily="34" charset="-122"/>
                <a:cs typeface="Calibri" pitchFamily="34" charset="-120"/>
              </a:rPr>
              <a:t>new idea, new model</a:t>
            </a:r>
            <a:endParaRPr lang="en-US" sz="1150" dirty="0"/>
          </a:p>
        </p:txBody>
      </p:sp>
      <p:sp>
        <p:nvSpPr>
          <p:cNvPr id="30" name="Text 21"/>
          <p:cNvSpPr/>
          <p:nvPr/>
        </p:nvSpPr>
        <p:spPr>
          <a:xfrm>
            <a:off x="804672" y="4956048"/>
            <a:ext cx="3044952" cy="749808"/>
          </a:xfrm>
          <a:prstGeom prst="rect">
            <a:avLst/>
          </a:prstGeom>
          <a:noFill/>
          <a:ln/>
        </p:spPr>
        <p:txBody>
          <a:bodyPr wrap="square" lIns="0" tIns="0" rIns="0" bIns="0" rtlCol="0" anchor="t"/>
          <a:lstStyle/>
          <a:p>
            <a:pPr marL="0" indent="0">
              <a:lnSpc>
                <a:spcPct val="103000"/>
              </a:lnSpc>
              <a:buNone/>
            </a:pPr>
            <a:r>
              <a:rPr lang="en-US" sz="1150" dirty="0">
                <a:solidFill>
                  <a:srgbClr val="232321"/>
                </a:solidFill>
                <a:latin typeface="Calibri" pitchFamily="34" charset="0"/>
                <a:ea typeface="Calibri" pitchFamily="34" charset="-122"/>
                <a:cs typeface="Calibri" pitchFamily="34" charset="-120"/>
              </a:rPr>
              <a:t>Do what wasn't possible before: uncover patterns and generate wholly new approaches.</a:t>
            </a:r>
            <a:endParaRPr lang="en-US" sz="1150" dirty="0"/>
          </a:p>
        </p:txBody>
      </p:sp>
      <p:sp>
        <p:nvSpPr>
          <p:cNvPr id="31" name="Shape 22"/>
          <p:cNvSpPr/>
          <p:nvPr/>
        </p:nvSpPr>
        <p:spPr>
          <a:xfrm>
            <a:off x="4361688" y="3895344"/>
            <a:ext cx="3502152" cy="1883664"/>
          </a:xfrm>
          <a:prstGeom prst="roundRect">
            <a:avLst>
              <a:gd name="adj" fmla="val 4854"/>
            </a:avLst>
          </a:prstGeom>
          <a:solidFill>
            <a:srgbClr val="F8EFE7"/>
          </a:solidFill>
          <a:ln/>
          <a:effectLst>
            <a:outerShdw blurRad="101600" dist="38100" dir="5400000" algn="bl" rotWithShape="0">
              <a:srgbClr val="7A5A45">
                <a:alpha val="20000"/>
              </a:srgbClr>
            </a:outerShdw>
          </a:effectLst>
        </p:spPr>
        <p:txBody>
          <a:bodyPr/>
          <a:lstStyle/>
          <a:p>
            <a:endParaRPr lang="en-US"/>
          </a:p>
        </p:txBody>
      </p:sp>
      <p:sp>
        <p:nvSpPr>
          <p:cNvPr id="32" name="Shape 23"/>
          <p:cNvSpPr/>
          <p:nvPr/>
        </p:nvSpPr>
        <p:spPr>
          <a:xfrm>
            <a:off x="4361688" y="3895344"/>
            <a:ext cx="3502152" cy="658368"/>
          </a:xfrm>
          <a:prstGeom prst="roundRect">
            <a:avLst>
              <a:gd name="adj" fmla="val 13889"/>
            </a:avLst>
          </a:prstGeom>
          <a:solidFill>
            <a:srgbClr val="CE7039"/>
          </a:solidFill>
          <a:ln/>
        </p:spPr>
        <p:txBody>
          <a:bodyPr/>
          <a:lstStyle/>
          <a:p>
            <a:endParaRPr lang="en-US"/>
          </a:p>
        </p:txBody>
      </p:sp>
      <p:sp>
        <p:nvSpPr>
          <p:cNvPr id="33" name="Shape 24"/>
          <p:cNvSpPr/>
          <p:nvPr/>
        </p:nvSpPr>
        <p:spPr>
          <a:xfrm>
            <a:off x="4361688" y="4224528"/>
            <a:ext cx="3502152" cy="329184"/>
          </a:xfrm>
          <a:prstGeom prst="rect">
            <a:avLst/>
          </a:prstGeom>
          <a:solidFill>
            <a:srgbClr val="CE7039"/>
          </a:solidFill>
          <a:ln/>
        </p:spPr>
        <p:txBody>
          <a:bodyPr/>
          <a:lstStyle/>
          <a:p>
            <a:endParaRPr lang="en-US"/>
          </a:p>
        </p:txBody>
      </p:sp>
      <p:pic>
        <p:nvPicPr>
          <p:cNvPr id="34" name="Image 7" descr="preencoded.png"/>
          <p:cNvPicPr>
            <a:picLocks noChangeAspect="1"/>
          </p:cNvPicPr>
          <p:nvPr/>
        </p:nvPicPr>
        <p:blipFill>
          <a:blip r:embed="rId8"/>
          <a:stretch>
            <a:fillRect/>
          </a:stretch>
        </p:blipFill>
        <p:spPr>
          <a:xfrm>
            <a:off x="4599432" y="4078224"/>
            <a:ext cx="310896" cy="310896"/>
          </a:xfrm>
          <a:prstGeom prst="rect">
            <a:avLst/>
          </a:prstGeom>
        </p:spPr>
      </p:pic>
      <p:sp>
        <p:nvSpPr>
          <p:cNvPr id="35" name="Text 25"/>
          <p:cNvSpPr/>
          <p:nvPr/>
        </p:nvSpPr>
        <p:spPr>
          <a:xfrm>
            <a:off x="5001768" y="3895344"/>
            <a:ext cx="2679192" cy="658368"/>
          </a:xfrm>
          <a:prstGeom prst="rect">
            <a:avLst/>
          </a:prstGeom>
          <a:noFill/>
          <a:ln/>
        </p:spPr>
        <p:txBody>
          <a:bodyPr wrap="square" lIns="0" tIns="0" rIns="0" bIns="0" rtlCol="0" anchor="ctr"/>
          <a:lstStyle/>
          <a:p>
            <a:pPr marL="0" indent="0">
              <a:buNone/>
            </a:pPr>
            <a:r>
              <a:rPr lang="en-US" sz="1800" b="1" dirty="0">
                <a:solidFill>
                  <a:srgbClr val="FFFFFF"/>
                </a:solidFill>
                <a:latin typeface="Cambria" pitchFamily="34" charset="0"/>
                <a:ea typeface="Cambria" pitchFamily="34" charset="-122"/>
                <a:cs typeface="Cambria" pitchFamily="34" charset="-120"/>
              </a:rPr>
              <a:t>Reinvent</a:t>
            </a:r>
            <a:endParaRPr lang="en-US" sz="1800" dirty="0"/>
          </a:p>
        </p:txBody>
      </p:sp>
      <p:sp>
        <p:nvSpPr>
          <p:cNvPr id="36" name="Text 26"/>
          <p:cNvSpPr/>
          <p:nvPr/>
        </p:nvSpPr>
        <p:spPr>
          <a:xfrm>
            <a:off x="4599432" y="4645152"/>
            <a:ext cx="3044952" cy="292608"/>
          </a:xfrm>
          <a:prstGeom prst="rect">
            <a:avLst/>
          </a:prstGeom>
          <a:noFill/>
          <a:ln/>
        </p:spPr>
        <p:txBody>
          <a:bodyPr wrap="square" lIns="0" tIns="0" rIns="0" bIns="0" rtlCol="0" anchor="ctr"/>
          <a:lstStyle/>
          <a:p>
            <a:pPr marL="0" indent="0">
              <a:buNone/>
            </a:pPr>
            <a:r>
              <a:rPr lang="en-US" sz="1150" b="1" i="1" dirty="0">
                <a:solidFill>
                  <a:srgbClr val="CE7039"/>
                </a:solidFill>
                <a:latin typeface="Calibri" pitchFamily="34" charset="0"/>
                <a:ea typeface="Calibri" pitchFamily="34" charset="-122"/>
                <a:cs typeface="Calibri" pitchFamily="34" charset="-120"/>
              </a:rPr>
              <a:t>same goal, new design</a:t>
            </a:r>
            <a:endParaRPr lang="en-US" sz="1150" dirty="0"/>
          </a:p>
        </p:txBody>
      </p:sp>
      <p:sp>
        <p:nvSpPr>
          <p:cNvPr id="37" name="Text 27"/>
          <p:cNvSpPr/>
          <p:nvPr/>
        </p:nvSpPr>
        <p:spPr>
          <a:xfrm>
            <a:off x="4599432" y="4956048"/>
            <a:ext cx="3044952" cy="749808"/>
          </a:xfrm>
          <a:prstGeom prst="rect">
            <a:avLst/>
          </a:prstGeom>
          <a:noFill/>
          <a:ln/>
        </p:spPr>
        <p:txBody>
          <a:bodyPr wrap="square" lIns="0" tIns="0" rIns="0" bIns="0" rtlCol="0" anchor="t"/>
          <a:lstStyle/>
          <a:p>
            <a:pPr marL="0" indent="0">
              <a:lnSpc>
                <a:spcPct val="103000"/>
              </a:lnSpc>
              <a:buNone/>
            </a:pPr>
            <a:r>
              <a:rPr lang="en-US" sz="1150" dirty="0">
                <a:solidFill>
                  <a:srgbClr val="232321"/>
                </a:solidFill>
                <a:latin typeface="Calibri" pitchFamily="34" charset="0"/>
                <a:ea typeface="Calibri" pitchFamily="34" charset="-122"/>
                <a:cs typeface="Calibri" pitchFamily="34" charset="-120"/>
              </a:rPr>
              <a:t>Fundamentally redesign existing programmes for greater effectiveness and relevance.</a:t>
            </a:r>
            <a:endParaRPr lang="en-US" sz="1150" dirty="0"/>
          </a:p>
        </p:txBody>
      </p:sp>
      <p:sp>
        <p:nvSpPr>
          <p:cNvPr id="38" name="Shape 28"/>
          <p:cNvSpPr/>
          <p:nvPr/>
        </p:nvSpPr>
        <p:spPr>
          <a:xfrm>
            <a:off x="8156448" y="3895344"/>
            <a:ext cx="3502152" cy="1883664"/>
          </a:xfrm>
          <a:prstGeom prst="roundRect">
            <a:avLst>
              <a:gd name="adj" fmla="val 4854"/>
            </a:avLst>
          </a:prstGeom>
          <a:solidFill>
            <a:srgbClr val="F8EFE7"/>
          </a:solidFill>
          <a:ln/>
          <a:effectLst>
            <a:outerShdw blurRad="101600" dist="38100" dir="5400000" algn="bl" rotWithShape="0">
              <a:srgbClr val="7A5A45">
                <a:alpha val="20000"/>
              </a:srgbClr>
            </a:outerShdw>
          </a:effectLst>
        </p:spPr>
        <p:txBody>
          <a:bodyPr/>
          <a:lstStyle/>
          <a:p>
            <a:endParaRPr lang="en-US"/>
          </a:p>
        </p:txBody>
      </p:sp>
      <p:sp>
        <p:nvSpPr>
          <p:cNvPr id="39" name="Shape 29"/>
          <p:cNvSpPr/>
          <p:nvPr/>
        </p:nvSpPr>
        <p:spPr>
          <a:xfrm>
            <a:off x="8156448" y="3895344"/>
            <a:ext cx="3502152" cy="658368"/>
          </a:xfrm>
          <a:prstGeom prst="roundRect">
            <a:avLst>
              <a:gd name="adj" fmla="val 13889"/>
            </a:avLst>
          </a:prstGeom>
          <a:solidFill>
            <a:srgbClr val="FC9C00"/>
          </a:solidFill>
          <a:ln/>
        </p:spPr>
        <p:txBody>
          <a:bodyPr/>
          <a:lstStyle/>
          <a:p>
            <a:endParaRPr lang="en-US"/>
          </a:p>
        </p:txBody>
      </p:sp>
      <p:sp>
        <p:nvSpPr>
          <p:cNvPr id="40" name="Shape 30"/>
          <p:cNvSpPr/>
          <p:nvPr/>
        </p:nvSpPr>
        <p:spPr>
          <a:xfrm>
            <a:off x="8156448" y="4224528"/>
            <a:ext cx="3502152" cy="329184"/>
          </a:xfrm>
          <a:prstGeom prst="rect">
            <a:avLst/>
          </a:prstGeom>
          <a:solidFill>
            <a:srgbClr val="FC9C00"/>
          </a:solidFill>
          <a:ln/>
        </p:spPr>
        <p:txBody>
          <a:bodyPr/>
          <a:lstStyle/>
          <a:p>
            <a:endParaRPr lang="en-US"/>
          </a:p>
        </p:txBody>
      </p:sp>
      <p:pic>
        <p:nvPicPr>
          <p:cNvPr id="41" name="Image 8" descr="preencoded.png"/>
          <p:cNvPicPr>
            <a:picLocks noChangeAspect="1"/>
          </p:cNvPicPr>
          <p:nvPr/>
        </p:nvPicPr>
        <p:blipFill>
          <a:blip r:embed="rId9"/>
          <a:stretch>
            <a:fillRect/>
          </a:stretch>
        </p:blipFill>
        <p:spPr>
          <a:xfrm>
            <a:off x="8394192" y="4078224"/>
            <a:ext cx="310896" cy="310896"/>
          </a:xfrm>
          <a:prstGeom prst="rect">
            <a:avLst/>
          </a:prstGeom>
        </p:spPr>
      </p:pic>
      <p:sp>
        <p:nvSpPr>
          <p:cNvPr id="42" name="Text 31"/>
          <p:cNvSpPr/>
          <p:nvPr/>
        </p:nvSpPr>
        <p:spPr>
          <a:xfrm>
            <a:off x="8796528" y="3895344"/>
            <a:ext cx="2679192" cy="658368"/>
          </a:xfrm>
          <a:prstGeom prst="rect">
            <a:avLst/>
          </a:prstGeom>
          <a:noFill/>
          <a:ln/>
        </p:spPr>
        <p:txBody>
          <a:bodyPr wrap="square" lIns="0" tIns="0" rIns="0" bIns="0" rtlCol="0" anchor="ctr"/>
          <a:lstStyle/>
          <a:p>
            <a:pPr marL="0" indent="0">
              <a:buNone/>
            </a:pPr>
            <a:r>
              <a:rPr lang="en-US" sz="1800" b="1" dirty="0">
                <a:solidFill>
                  <a:srgbClr val="232321"/>
                </a:solidFill>
                <a:latin typeface="Cambria" pitchFamily="34" charset="0"/>
                <a:ea typeface="Cambria" pitchFamily="34" charset="-122"/>
                <a:cs typeface="Cambria" pitchFamily="34" charset="-120"/>
              </a:rPr>
              <a:t>Optimise</a:t>
            </a:r>
            <a:endParaRPr lang="en-US" sz="1800" dirty="0"/>
          </a:p>
        </p:txBody>
      </p:sp>
      <p:sp>
        <p:nvSpPr>
          <p:cNvPr id="43" name="Text 32"/>
          <p:cNvSpPr/>
          <p:nvPr/>
        </p:nvSpPr>
        <p:spPr>
          <a:xfrm>
            <a:off x="8394192" y="4645152"/>
            <a:ext cx="3044952" cy="292608"/>
          </a:xfrm>
          <a:prstGeom prst="rect">
            <a:avLst/>
          </a:prstGeom>
          <a:noFill/>
          <a:ln/>
        </p:spPr>
        <p:txBody>
          <a:bodyPr wrap="square" lIns="0" tIns="0" rIns="0" bIns="0" rtlCol="0" anchor="ctr"/>
          <a:lstStyle/>
          <a:p>
            <a:pPr marL="0" indent="0">
              <a:buNone/>
            </a:pPr>
            <a:r>
              <a:rPr lang="en-US" sz="1150" b="1" i="1" dirty="0">
                <a:solidFill>
                  <a:srgbClr val="CE7039"/>
                </a:solidFill>
                <a:latin typeface="Calibri" pitchFamily="34" charset="0"/>
                <a:ea typeface="Calibri" pitchFamily="34" charset="-122"/>
                <a:cs typeface="Calibri" pitchFamily="34" charset="-120"/>
              </a:rPr>
              <a:t>same design, smarter run</a:t>
            </a:r>
            <a:endParaRPr lang="en-US" sz="1150" dirty="0"/>
          </a:p>
        </p:txBody>
      </p:sp>
      <p:sp>
        <p:nvSpPr>
          <p:cNvPr id="44" name="Text 33"/>
          <p:cNvSpPr/>
          <p:nvPr/>
        </p:nvSpPr>
        <p:spPr>
          <a:xfrm>
            <a:off x="8394192" y="4956048"/>
            <a:ext cx="3044952" cy="749808"/>
          </a:xfrm>
          <a:prstGeom prst="rect">
            <a:avLst/>
          </a:prstGeom>
          <a:noFill/>
          <a:ln/>
        </p:spPr>
        <p:txBody>
          <a:bodyPr wrap="square" lIns="0" tIns="0" rIns="0" bIns="0" rtlCol="0" anchor="t"/>
          <a:lstStyle/>
          <a:p>
            <a:pPr marL="0" indent="0">
              <a:lnSpc>
                <a:spcPct val="103000"/>
              </a:lnSpc>
              <a:buNone/>
            </a:pPr>
            <a:r>
              <a:rPr lang="en-US" sz="1150" dirty="0">
                <a:solidFill>
                  <a:srgbClr val="232321"/>
                </a:solidFill>
                <a:latin typeface="Calibri" pitchFamily="34" charset="0"/>
                <a:ea typeface="Calibri" pitchFamily="34" charset="-122"/>
                <a:cs typeface="Calibri" pitchFamily="34" charset="-120"/>
              </a:rPr>
              <a:t>Automate, predict, and </a:t>
            </a:r>
            <a:r>
              <a:rPr lang="en-US" sz="1150" dirty="0" err="1">
                <a:solidFill>
                  <a:srgbClr val="232321"/>
                </a:solidFill>
                <a:latin typeface="Calibri" pitchFamily="34" charset="0"/>
                <a:ea typeface="Calibri" pitchFamily="34" charset="-122"/>
                <a:cs typeface="Calibri" pitchFamily="34" charset="-120"/>
              </a:rPr>
              <a:t>personalise</a:t>
            </a:r>
            <a:r>
              <a:rPr lang="en-US" sz="1150" dirty="0">
                <a:solidFill>
                  <a:srgbClr val="232321"/>
                </a:solidFill>
                <a:latin typeface="Calibri" pitchFamily="34" charset="0"/>
                <a:ea typeface="Calibri" pitchFamily="34" charset="-122"/>
                <a:cs typeface="Calibri" pitchFamily="34" charset="-120"/>
              </a:rPr>
              <a:t>—learn faster what works and what doesn't.</a:t>
            </a:r>
            <a:endParaRPr lang="en-US" sz="1150" dirty="0"/>
          </a:p>
        </p:txBody>
      </p:sp>
      <p:sp>
        <p:nvSpPr>
          <p:cNvPr id="45" name="Text 34"/>
          <p:cNvSpPr/>
          <p:nvPr/>
        </p:nvSpPr>
        <p:spPr>
          <a:xfrm>
            <a:off x="566928" y="5925312"/>
            <a:ext cx="11055096" cy="292608"/>
          </a:xfrm>
          <a:prstGeom prst="rect">
            <a:avLst/>
          </a:prstGeom>
          <a:noFill/>
          <a:ln/>
        </p:spPr>
        <p:txBody>
          <a:bodyPr wrap="square" lIns="0" tIns="0" rIns="0" bIns="0" rtlCol="0" anchor="ctr"/>
          <a:lstStyle/>
          <a:p>
            <a:pPr marL="0" indent="0" algn="ctr">
              <a:buNone/>
            </a:pPr>
            <a:r>
              <a:rPr lang="en-US" sz="1150" i="1" dirty="0">
                <a:solidFill>
                  <a:srgbClr val="6E6A66"/>
                </a:solidFill>
                <a:latin typeface="Calibri" pitchFamily="34" charset="0"/>
                <a:ea typeface="Calibri" pitchFamily="34" charset="-122"/>
                <a:cs typeface="Calibri" pitchFamily="34" charset="-120"/>
              </a:rPr>
              <a:t>These dimensions overlap: programmes may blend innovation, reinvention, and optimisation at once.</a:t>
            </a:r>
            <a:endParaRPr lang="en-US" sz="1150" dirty="0"/>
          </a:p>
        </p:txBody>
      </p:sp>
      <p:sp>
        <p:nvSpPr>
          <p:cNvPr id="46" name="Text 35"/>
          <p:cNvSpPr/>
          <p:nvPr/>
        </p:nvSpPr>
        <p:spPr>
          <a:xfrm>
            <a:off x="566928" y="6492240"/>
            <a:ext cx="7315200" cy="274320"/>
          </a:xfrm>
          <a:prstGeom prst="rect">
            <a:avLst/>
          </a:prstGeom>
          <a:noFill/>
          <a:ln/>
        </p:spPr>
        <p:txBody>
          <a:bodyPr wrap="square" lIns="0" tIns="0" rIns="0" bIns="0" rtlCol="0" anchor="ctr"/>
          <a:lstStyle/>
          <a:p>
            <a:pPr marL="0" indent="0">
              <a:buNone/>
            </a:pPr>
            <a:r>
              <a:rPr lang="en-US" sz="900" dirty="0">
                <a:solidFill>
                  <a:srgbClr val="6E6A66"/>
                </a:solidFill>
                <a:latin typeface="Calibri" pitchFamily="34" charset="0"/>
                <a:ea typeface="Calibri" pitchFamily="34" charset="-122"/>
                <a:cs typeface="Calibri" pitchFamily="34" charset="-120"/>
              </a:rPr>
              <a:t>GAIN's Strategy for Harnessing AI in Programmes</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566928" y="457200"/>
            <a:ext cx="9144000" cy="274320"/>
          </a:xfrm>
          <a:prstGeom prst="rect">
            <a:avLst/>
          </a:prstGeom>
          <a:noFill/>
          <a:ln/>
        </p:spPr>
        <p:txBody>
          <a:bodyPr wrap="square" lIns="0" tIns="0" rIns="0" bIns="0" rtlCol="0" anchor="ctr"/>
          <a:lstStyle/>
          <a:p>
            <a:pPr marL="0" indent="0">
              <a:buNone/>
            </a:pPr>
            <a:r>
              <a:rPr lang="en-US" sz="1200" b="1" kern="0" spc="300" dirty="0">
                <a:solidFill>
                  <a:srgbClr val="97113A"/>
                </a:solidFill>
                <a:latin typeface="Calibri" pitchFamily="34" charset="0"/>
                <a:ea typeface="Calibri" pitchFamily="34" charset="-122"/>
                <a:cs typeface="Calibri" pitchFamily="34" charset="-120"/>
              </a:rPr>
              <a:t>OUR ROLE</a:t>
            </a:r>
            <a:endParaRPr lang="en-US" sz="1200" dirty="0"/>
          </a:p>
        </p:txBody>
      </p:sp>
      <p:sp>
        <p:nvSpPr>
          <p:cNvPr id="4" name="Text 1"/>
          <p:cNvSpPr/>
          <p:nvPr/>
        </p:nvSpPr>
        <p:spPr>
          <a:xfrm>
            <a:off x="566928" y="749808"/>
            <a:ext cx="9509760" cy="640080"/>
          </a:xfrm>
          <a:prstGeom prst="rect">
            <a:avLst/>
          </a:prstGeom>
          <a:noFill/>
          <a:ln/>
        </p:spPr>
        <p:txBody>
          <a:bodyPr wrap="square" lIns="0" tIns="0" rIns="0" bIns="0" rtlCol="0" anchor="t"/>
          <a:lstStyle/>
          <a:p>
            <a:pPr marL="0" indent="0">
              <a:buNone/>
            </a:pPr>
            <a:r>
              <a:rPr lang="en-US" sz="2900" b="1" dirty="0">
                <a:solidFill>
                  <a:srgbClr val="97113A"/>
                </a:solidFill>
                <a:latin typeface="Cambria" pitchFamily="34" charset="0"/>
                <a:ea typeface="Cambria" pitchFamily="34" charset="-122"/>
                <a:cs typeface="Cambria" pitchFamily="34" charset="-120"/>
              </a:rPr>
              <a:t>Disciplined and problem-first</a:t>
            </a:r>
            <a:endParaRPr lang="en-US" sz="2900" dirty="0"/>
          </a:p>
        </p:txBody>
      </p:sp>
      <p:sp>
        <p:nvSpPr>
          <p:cNvPr id="5" name="Text 2"/>
          <p:cNvSpPr/>
          <p:nvPr/>
        </p:nvSpPr>
        <p:spPr>
          <a:xfrm>
            <a:off x="566928" y="1463040"/>
            <a:ext cx="11055096" cy="329184"/>
          </a:xfrm>
          <a:prstGeom prst="rect">
            <a:avLst/>
          </a:prstGeom>
          <a:noFill/>
          <a:ln/>
        </p:spPr>
        <p:txBody>
          <a:bodyPr wrap="square" lIns="0" tIns="0" rIns="0" bIns="0" rtlCol="0" anchor="ctr"/>
          <a:lstStyle/>
          <a:p>
            <a:pPr marL="0" indent="0">
              <a:buNone/>
            </a:pPr>
            <a:r>
              <a:rPr lang="en-US" sz="1300" dirty="0">
                <a:solidFill>
                  <a:srgbClr val="232321"/>
                </a:solidFill>
                <a:latin typeface="Calibri" pitchFamily="34" charset="0"/>
                <a:ea typeface="Calibri" pitchFamily="34" charset="-122"/>
                <a:cs typeface="Calibri" pitchFamily="34" charset="-120"/>
              </a:rPr>
              <a:t>We invest only where we have a comparative advantage, an unmet need, and high potential for impact.</a:t>
            </a:r>
            <a:endParaRPr lang="en-US" sz="1300" dirty="0"/>
          </a:p>
        </p:txBody>
      </p:sp>
      <p:sp>
        <p:nvSpPr>
          <p:cNvPr id="6" name="Shape 3"/>
          <p:cNvSpPr/>
          <p:nvPr/>
        </p:nvSpPr>
        <p:spPr>
          <a:xfrm>
            <a:off x="566928" y="1938528"/>
            <a:ext cx="6720840" cy="3246120"/>
          </a:xfrm>
          <a:prstGeom prst="roundRect">
            <a:avLst>
              <a:gd name="adj" fmla="val 2817"/>
            </a:avLst>
          </a:prstGeom>
          <a:solidFill>
            <a:srgbClr val="F8EFE7"/>
          </a:solidFill>
          <a:ln/>
          <a:effectLst>
            <a:outerShdw blurRad="101600" dist="38100" dir="5400000" algn="bl" rotWithShape="0">
              <a:srgbClr val="7A5A45">
                <a:alpha val="20000"/>
              </a:srgbClr>
            </a:outerShdw>
          </a:effectLst>
        </p:spPr>
        <p:txBody>
          <a:bodyPr/>
          <a:lstStyle/>
          <a:p>
            <a:endParaRPr lang="en-US"/>
          </a:p>
        </p:txBody>
      </p:sp>
      <p:sp>
        <p:nvSpPr>
          <p:cNvPr id="7" name="Shape 4"/>
          <p:cNvSpPr/>
          <p:nvPr/>
        </p:nvSpPr>
        <p:spPr>
          <a:xfrm>
            <a:off x="859536" y="2231136"/>
            <a:ext cx="603504" cy="603504"/>
          </a:xfrm>
          <a:prstGeom prst="ellipse">
            <a:avLst/>
          </a:prstGeom>
          <a:solidFill>
            <a:srgbClr val="97113A"/>
          </a:solidFill>
          <a:ln/>
        </p:spPr>
        <p:txBody>
          <a:bodyPr/>
          <a:lstStyle/>
          <a:p>
            <a:endParaRPr lang="en-US"/>
          </a:p>
        </p:txBody>
      </p:sp>
      <p:pic>
        <p:nvPicPr>
          <p:cNvPr id="8" name="Image 1" descr="preencoded.png"/>
          <p:cNvPicPr>
            <a:picLocks noChangeAspect="1"/>
          </p:cNvPicPr>
          <p:nvPr/>
        </p:nvPicPr>
        <p:blipFill>
          <a:blip r:embed="rId3"/>
          <a:stretch>
            <a:fillRect/>
          </a:stretch>
        </p:blipFill>
        <p:spPr>
          <a:xfrm>
            <a:off x="1007394" y="2378994"/>
            <a:ext cx="307787" cy="307787"/>
          </a:xfrm>
          <a:prstGeom prst="rect">
            <a:avLst/>
          </a:prstGeom>
        </p:spPr>
      </p:pic>
      <p:sp>
        <p:nvSpPr>
          <p:cNvPr id="9" name="Text 5"/>
          <p:cNvSpPr/>
          <p:nvPr/>
        </p:nvSpPr>
        <p:spPr>
          <a:xfrm>
            <a:off x="1572768" y="2231136"/>
            <a:ext cx="5532120" cy="457200"/>
          </a:xfrm>
          <a:prstGeom prst="rect">
            <a:avLst/>
          </a:prstGeom>
          <a:noFill/>
          <a:ln/>
        </p:spPr>
        <p:txBody>
          <a:bodyPr wrap="square" lIns="0" tIns="0" rIns="0" bIns="0" rtlCol="0" anchor="ctr"/>
          <a:lstStyle/>
          <a:p>
            <a:pPr marL="0" indent="0">
              <a:buNone/>
            </a:pPr>
            <a:r>
              <a:rPr lang="en-US" sz="1700" b="1" dirty="0">
                <a:solidFill>
                  <a:srgbClr val="97113A"/>
                </a:solidFill>
                <a:latin typeface="Cambria" pitchFamily="34" charset="0"/>
                <a:ea typeface="Cambria" pitchFamily="34" charset="-122"/>
                <a:cs typeface="Cambria" pitchFamily="34" charset="-120"/>
              </a:rPr>
              <a:t>What we will do</a:t>
            </a:r>
            <a:endParaRPr lang="en-US" sz="1700" dirty="0"/>
          </a:p>
        </p:txBody>
      </p:sp>
      <p:sp>
        <p:nvSpPr>
          <p:cNvPr id="10" name="Text 6"/>
          <p:cNvSpPr/>
          <p:nvPr/>
        </p:nvSpPr>
        <p:spPr>
          <a:xfrm>
            <a:off x="877824" y="2938932"/>
            <a:ext cx="6117336" cy="2148840"/>
          </a:xfrm>
          <a:prstGeom prst="rect">
            <a:avLst/>
          </a:prstGeom>
          <a:noFill/>
          <a:ln/>
        </p:spPr>
        <p:txBody>
          <a:bodyPr wrap="square" lIns="0" tIns="0" rIns="0" bIns="0" rtlCol="0" anchor="t"/>
          <a:lstStyle/>
          <a:p>
            <a:pPr marL="0" indent="0">
              <a:lnSpc>
                <a:spcPct val="107000"/>
              </a:lnSpc>
              <a:spcAft>
                <a:spcPts val="900"/>
              </a:spcAft>
              <a:buNone/>
            </a:pPr>
            <a:r>
              <a:rPr lang="en-US" sz="1200" b="1" dirty="0">
                <a:solidFill>
                  <a:srgbClr val="97113A"/>
                </a:solidFill>
                <a:latin typeface="Calibri" pitchFamily="34" charset="0"/>
                <a:ea typeface="Calibri" pitchFamily="34" charset="-122"/>
                <a:cs typeface="Calibri" pitchFamily="34" charset="-120"/>
              </a:rPr>
              <a:t>Cross-cutting: </a:t>
            </a:r>
            <a:r>
              <a:rPr lang="en-US" sz="1200" dirty="0">
                <a:solidFill>
                  <a:srgbClr val="232321"/>
                </a:solidFill>
                <a:latin typeface="Calibri" pitchFamily="34" charset="0"/>
                <a:ea typeface="Calibri" pitchFamily="34" charset="-122"/>
                <a:cs typeface="Calibri" pitchFamily="34" charset="-120"/>
              </a:rPr>
              <a:t>chatbots that make advice &amp; training accessible on platforms people already use (e.g. WhatsApp); generative AI for faster formative research; predictive analytics for markets &amp; supply chains; social listening for real-time consumer insight.</a:t>
            </a:r>
            <a:endParaRPr lang="en-US" sz="1200" dirty="0"/>
          </a:p>
          <a:p>
            <a:pPr marL="0" indent="0">
              <a:lnSpc>
                <a:spcPct val="107000"/>
              </a:lnSpc>
              <a:spcAft>
                <a:spcPts val="900"/>
              </a:spcAft>
              <a:buNone/>
            </a:pPr>
            <a:r>
              <a:rPr lang="en-US" sz="1200" b="1" dirty="0">
                <a:solidFill>
                  <a:srgbClr val="97113A"/>
                </a:solidFill>
                <a:latin typeface="Calibri" pitchFamily="34" charset="0"/>
                <a:ea typeface="Calibri" pitchFamily="34" charset="-122"/>
                <a:cs typeface="Calibri" pitchFamily="34" charset="-120"/>
              </a:rPr>
              <a:t>Programme-specific: </a:t>
            </a:r>
            <a:r>
              <a:rPr lang="en-US" sz="1200" dirty="0">
                <a:solidFill>
                  <a:srgbClr val="232321"/>
                </a:solidFill>
                <a:latin typeface="Calibri" pitchFamily="34" charset="0"/>
                <a:ea typeface="Calibri" pitchFamily="34" charset="-122"/>
                <a:cs typeface="Calibri" pitchFamily="34" charset="-120"/>
              </a:rPr>
              <a:t>fortification QA/QC &amp; compliance (e.g. computer vision for iron spot tests, risk-based monitoring); MSME business intelligence &amp; due diligence; policy budget analysis; and better access to nutrition data, such as the Food Systems Dashboard and open datasets.</a:t>
            </a:r>
            <a:endParaRPr lang="en-US" sz="1200" dirty="0"/>
          </a:p>
        </p:txBody>
      </p:sp>
      <p:sp>
        <p:nvSpPr>
          <p:cNvPr id="11" name="Shape 7"/>
          <p:cNvSpPr/>
          <p:nvPr/>
        </p:nvSpPr>
        <p:spPr>
          <a:xfrm>
            <a:off x="7562088" y="1938528"/>
            <a:ext cx="4059936" cy="3246120"/>
          </a:xfrm>
          <a:prstGeom prst="roundRect">
            <a:avLst>
              <a:gd name="adj" fmla="val 2817"/>
            </a:avLst>
          </a:prstGeom>
          <a:solidFill>
            <a:srgbClr val="F2E1D4"/>
          </a:solidFill>
          <a:ln/>
          <a:effectLst>
            <a:outerShdw blurRad="101600" dist="38100" dir="5400000" algn="bl" rotWithShape="0">
              <a:srgbClr val="7A5A45">
                <a:alpha val="20000"/>
              </a:srgbClr>
            </a:outerShdw>
          </a:effectLst>
        </p:spPr>
        <p:txBody>
          <a:bodyPr/>
          <a:lstStyle/>
          <a:p>
            <a:endParaRPr lang="en-US"/>
          </a:p>
        </p:txBody>
      </p:sp>
      <p:sp>
        <p:nvSpPr>
          <p:cNvPr id="12" name="Shape 8"/>
          <p:cNvSpPr/>
          <p:nvPr/>
        </p:nvSpPr>
        <p:spPr>
          <a:xfrm>
            <a:off x="7854696" y="2231136"/>
            <a:ext cx="603504" cy="603504"/>
          </a:xfrm>
          <a:prstGeom prst="ellipse">
            <a:avLst/>
          </a:prstGeom>
          <a:solidFill>
            <a:srgbClr val="CE7039"/>
          </a:solidFill>
          <a:ln/>
        </p:spPr>
        <p:txBody>
          <a:bodyPr/>
          <a:lstStyle/>
          <a:p>
            <a:endParaRPr lang="en-US"/>
          </a:p>
        </p:txBody>
      </p:sp>
      <p:pic>
        <p:nvPicPr>
          <p:cNvPr id="13" name="Image 2" descr="preencoded.png"/>
          <p:cNvPicPr>
            <a:picLocks noChangeAspect="1"/>
          </p:cNvPicPr>
          <p:nvPr/>
        </p:nvPicPr>
        <p:blipFill>
          <a:blip r:embed="rId4"/>
          <a:stretch>
            <a:fillRect/>
          </a:stretch>
        </p:blipFill>
        <p:spPr>
          <a:xfrm>
            <a:off x="8002554" y="2378994"/>
            <a:ext cx="307787" cy="307787"/>
          </a:xfrm>
          <a:prstGeom prst="rect">
            <a:avLst/>
          </a:prstGeom>
        </p:spPr>
      </p:pic>
      <p:sp>
        <p:nvSpPr>
          <p:cNvPr id="14" name="Text 9"/>
          <p:cNvSpPr/>
          <p:nvPr/>
        </p:nvSpPr>
        <p:spPr>
          <a:xfrm>
            <a:off x="8567928" y="2231136"/>
            <a:ext cx="2871216" cy="457200"/>
          </a:xfrm>
          <a:prstGeom prst="rect">
            <a:avLst/>
          </a:prstGeom>
          <a:noFill/>
          <a:ln/>
        </p:spPr>
        <p:txBody>
          <a:bodyPr wrap="square" lIns="0" tIns="0" rIns="0" bIns="0" rtlCol="0" anchor="ctr"/>
          <a:lstStyle/>
          <a:p>
            <a:pPr marL="0" indent="0">
              <a:buNone/>
            </a:pPr>
            <a:r>
              <a:rPr lang="en-US" sz="1700" b="1" dirty="0">
                <a:solidFill>
                  <a:srgbClr val="CE7039"/>
                </a:solidFill>
                <a:latin typeface="Cambria" pitchFamily="34" charset="0"/>
                <a:ea typeface="Cambria" pitchFamily="34" charset="-122"/>
                <a:cs typeface="Cambria" pitchFamily="34" charset="-120"/>
              </a:rPr>
              <a:t>What we won’t do</a:t>
            </a:r>
            <a:endParaRPr lang="en-US" sz="1700" dirty="0"/>
          </a:p>
        </p:txBody>
      </p:sp>
      <p:sp>
        <p:nvSpPr>
          <p:cNvPr id="15" name="Text 10"/>
          <p:cNvSpPr/>
          <p:nvPr/>
        </p:nvSpPr>
        <p:spPr>
          <a:xfrm>
            <a:off x="7872984" y="2938932"/>
            <a:ext cx="3493008" cy="2148840"/>
          </a:xfrm>
          <a:prstGeom prst="rect">
            <a:avLst/>
          </a:prstGeom>
          <a:noFill/>
          <a:ln/>
        </p:spPr>
        <p:txBody>
          <a:bodyPr wrap="square" lIns="0" tIns="0" rIns="0" bIns="0" rtlCol="0" anchor="t"/>
          <a:lstStyle/>
          <a:p>
            <a:pPr marL="177800" indent="-177800">
              <a:lnSpc>
                <a:spcPct val="105000"/>
              </a:lnSpc>
              <a:spcAft>
                <a:spcPts val="1100"/>
              </a:spcAft>
              <a:buSzPct val="100000"/>
              <a:buChar char="•"/>
            </a:pPr>
            <a:r>
              <a:rPr lang="en-US" sz="1200" dirty="0">
                <a:solidFill>
                  <a:srgbClr val="232321"/>
                </a:solidFill>
                <a:latin typeface="Calibri" pitchFamily="34" charset="0"/>
                <a:ea typeface="Calibri" pitchFamily="34" charset="-122"/>
                <a:cs typeface="Calibri" pitchFamily="34" charset="-120"/>
              </a:rPr>
              <a:t>Crowded commercial spaces (unless we have a genuine partnership where it makes sense): meal-composition apps, general AgTech, and wearables (limited reach in LMICs).</a:t>
            </a:r>
            <a:endParaRPr lang="en-US" sz="1200" dirty="0"/>
          </a:p>
          <a:p>
            <a:pPr marL="177800" indent="-177800">
              <a:lnSpc>
                <a:spcPct val="105000"/>
              </a:lnSpc>
              <a:spcAft>
                <a:spcPts val="1100"/>
              </a:spcAft>
              <a:buSzPct val="100000"/>
              <a:buChar char="•"/>
            </a:pPr>
            <a:r>
              <a:rPr lang="en-US" sz="1200" dirty="0">
                <a:solidFill>
                  <a:srgbClr val="232321"/>
                </a:solidFill>
                <a:latin typeface="Calibri" pitchFamily="34" charset="0"/>
                <a:ea typeface="Calibri" pitchFamily="34" charset="-122"/>
                <a:cs typeface="Calibri" pitchFamily="34" charset="-120"/>
              </a:rPr>
              <a:t>Custom builds where good off-the-shelf tools already exist.</a:t>
            </a:r>
            <a:endParaRPr lang="en-US" sz="1200" dirty="0"/>
          </a:p>
          <a:p>
            <a:pPr marL="177800" indent="-177800">
              <a:lnSpc>
                <a:spcPct val="105000"/>
              </a:lnSpc>
              <a:spcAft>
                <a:spcPts val="1100"/>
              </a:spcAft>
              <a:buSzPct val="100000"/>
              <a:buChar char="•"/>
            </a:pPr>
            <a:r>
              <a:rPr lang="en-US" sz="1200" dirty="0">
                <a:solidFill>
                  <a:srgbClr val="232321"/>
                </a:solidFill>
                <a:latin typeface="Calibri" pitchFamily="34" charset="0"/>
                <a:ea typeface="Calibri" pitchFamily="34" charset="-122"/>
                <a:cs typeface="Calibri" pitchFamily="34" charset="-120"/>
              </a:rPr>
              <a:t>Any use that isn't the right tool: every application grounded in a clear diagnosis.</a:t>
            </a:r>
            <a:endParaRPr lang="en-US" sz="1200" dirty="0"/>
          </a:p>
        </p:txBody>
      </p:sp>
      <p:sp>
        <p:nvSpPr>
          <p:cNvPr id="16" name="Shape 11"/>
          <p:cNvSpPr/>
          <p:nvPr/>
        </p:nvSpPr>
        <p:spPr>
          <a:xfrm>
            <a:off x="566928" y="5541264"/>
            <a:ext cx="11055096" cy="749808"/>
          </a:xfrm>
          <a:prstGeom prst="roundRect">
            <a:avLst>
              <a:gd name="adj" fmla="val 12195"/>
            </a:avLst>
          </a:prstGeom>
          <a:solidFill>
            <a:srgbClr val="97113A"/>
          </a:solidFill>
          <a:ln/>
          <a:effectLst>
            <a:outerShdw blurRad="101600" dist="38100" dir="5400000" algn="bl" rotWithShape="0">
              <a:srgbClr val="7A5A45">
                <a:alpha val="20000"/>
              </a:srgbClr>
            </a:outerShdw>
          </a:effectLst>
        </p:spPr>
        <p:txBody>
          <a:bodyPr/>
          <a:lstStyle/>
          <a:p>
            <a:endParaRPr lang="en-US"/>
          </a:p>
        </p:txBody>
      </p:sp>
      <p:sp>
        <p:nvSpPr>
          <p:cNvPr id="17" name="Text 12"/>
          <p:cNvSpPr/>
          <p:nvPr/>
        </p:nvSpPr>
        <p:spPr>
          <a:xfrm>
            <a:off x="932688" y="5541264"/>
            <a:ext cx="10323576" cy="749808"/>
          </a:xfrm>
          <a:prstGeom prst="rect">
            <a:avLst/>
          </a:prstGeom>
          <a:noFill/>
          <a:ln/>
        </p:spPr>
        <p:txBody>
          <a:bodyPr wrap="square" lIns="0" tIns="0" rIns="0" bIns="0" rtlCol="0" anchor="ctr"/>
          <a:lstStyle/>
          <a:p>
            <a:pPr marL="0" indent="0">
              <a:buNone/>
            </a:pPr>
            <a:r>
              <a:rPr lang="en-US" sz="1300" b="1" dirty="0">
                <a:solidFill>
                  <a:srgbClr val="FC9C00"/>
                </a:solidFill>
                <a:latin typeface="Calibri" pitchFamily="34" charset="0"/>
                <a:ea typeface="Calibri" pitchFamily="34" charset="-122"/>
                <a:cs typeface="Calibri" pitchFamily="34" charset="-120"/>
              </a:rPr>
              <a:t>Our test: </a:t>
            </a:r>
            <a:r>
              <a:rPr lang="en-US" sz="1300" dirty="0">
                <a:solidFill>
                  <a:srgbClr val="FFFFFF"/>
                </a:solidFill>
                <a:latin typeface="Calibri" pitchFamily="34" charset="0"/>
                <a:ea typeface="Calibri" pitchFamily="34" charset="-122"/>
                <a:cs typeface="Calibri" pitchFamily="34" charset="-120"/>
              </a:rPr>
              <a:t>use AI only where it lowers a real barrier to impact. And design for sustainability and scale, not one-off tools.</a:t>
            </a:r>
            <a:endParaRPr lang="en-US" sz="1300" dirty="0"/>
          </a:p>
        </p:txBody>
      </p:sp>
      <p:sp>
        <p:nvSpPr>
          <p:cNvPr id="18" name="Text 13"/>
          <p:cNvSpPr/>
          <p:nvPr/>
        </p:nvSpPr>
        <p:spPr>
          <a:xfrm>
            <a:off x="566928" y="6492240"/>
            <a:ext cx="7315200" cy="274320"/>
          </a:xfrm>
          <a:prstGeom prst="rect">
            <a:avLst/>
          </a:prstGeom>
          <a:noFill/>
          <a:ln/>
        </p:spPr>
        <p:txBody>
          <a:bodyPr wrap="square" lIns="0" tIns="0" rIns="0" bIns="0" rtlCol="0" anchor="ctr"/>
          <a:lstStyle/>
          <a:p>
            <a:pPr marL="0" indent="0">
              <a:buNone/>
            </a:pPr>
            <a:r>
              <a:rPr lang="en-US" sz="900" dirty="0">
                <a:solidFill>
                  <a:srgbClr val="6E6A66"/>
                </a:solidFill>
                <a:latin typeface="Calibri" pitchFamily="34" charset="0"/>
                <a:ea typeface="Calibri" pitchFamily="34" charset="-122"/>
                <a:cs typeface="Calibri" pitchFamily="34" charset="-120"/>
              </a:rPr>
              <a:t>GAIN's Strategy for Harnessing AI in Programmes</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566928" y="457200"/>
            <a:ext cx="9144000" cy="274320"/>
          </a:xfrm>
          <a:prstGeom prst="rect">
            <a:avLst/>
          </a:prstGeom>
          <a:noFill/>
          <a:ln/>
        </p:spPr>
        <p:txBody>
          <a:bodyPr wrap="square" lIns="0" tIns="0" rIns="0" bIns="0" rtlCol="0" anchor="ctr"/>
          <a:lstStyle/>
          <a:p>
            <a:pPr marL="0" indent="0">
              <a:buNone/>
            </a:pPr>
            <a:r>
              <a:rPr lang="en-US" sz="1200" b="1" kern="0" spc="300" dirty="0">
                <a:solidFill>
                  <a:srgbClr val="97113A"/>
                </a:solidFill>
                <a:latin typeface="Calibri" pitchFamily="34" charset="0"/>
                <a:ea typeface="Calibri" pitchFamily="34" charset="-122"/>
                <a:cs typeface="Calibri" pitchFamily="34" charset="-120"/>
              </a:rPr>
              <a:t>WHAT IT TAKES</a:t>
            </a:r>
            <a:endParaRPr lang="en-US" sz="1200" dirty="0"/>
          </a:p>
        </p:txBody>
      </p:sp>
      <p:sp>
        <p:nvSpPr>
          <p:cNvPr id="4" name="Text 1"/>
          <p:cNvSpPr/>
          <p:nvPr/>
        </p:nvSpPr>
        <p:spPr>
          <a:xfrm>
            <a:off x="566928" y="749808"/>
            <a:ext cx="9509760" cy="640080"/>
          </a:xfrm>
          <a:prstGeom prst="rect">
            <a:avLst/>
          </a:prstGeom>
          <a:noFill/>
          <a:ln/>
        </p:spPr>
        <p:txBody>
          <a:bodyPr wrap="square" lIns="0" tIns="0" rIns="0" bIns="0" rtlCol="0" anchor="t"/>
          <a:lstStyle/>
          <a:p>
            <a:pPr marL="0" indent="0">
              <a:buNone/>
            </a:pPr>
            <a:r>
              <a:rPr lang="en-US" sz="2900" b="1" dirty="0">
                <a:solidFill>
                  <a:srgbClr val="97113A"/>
                </a:solidFill>
                <a:latin typeface="Cambria" pitchFamily="34" charset="0"/>
                <a:ea typeface="Cambria" pitchFamily="34" charset="-122"/>
                <a:cs typeface="Cambria" pitchFamily="34" charset="-120"/>
              </a:rPr>
              <a:t>Capabilities, partnerships, governance</a:t>
            </a:r>
            <a:endParaRPr lang="en-US" sz="2900" dirty="0"/>
          </a:p>
        </p:txBody>
      </p:sp>
      <p:sp>
        <p:nvSpPr>
          <p:cNvPr id="5" name="Shape 2"/>
          <p:cNvSpPr/>
          <p:nvPr/>
        </p:nvSpPr>
        <p:spPr>
          <a:xfrm>
            <a:off x="566928" y="1627632"/>
            <a:ext cx="5390388" cy="2212848"/>
          </a:xfrm>
          <a:prstGeom prst="roundRect">
            <a:avLst>
              <a:gd name="adj" fmla="val 4132"/>
            </a:avLst>
          </a:prstGeom>
          <a:solidFill>
            <a:srgbClr val="F8EFE7"/>
          </a:solidFill>
          <a:ln/>
          <a:effectLst>
            <a:outerShdw blurRad="101600" dist="38100" dir="5400000" algn="bl" rotWithShape="0">
              <a:srgbClr val="7A5A45">
                <a:alpha val="20000"/>
              </a:srgbClr>
            </a:outerShdw>
          </a:effectLst>
        </p:spPr>
        <p:txBody>
          <a:bodyPr/>
          <a:lstStyle/>
          <a:p>
            <a:endParaRPr lang="en-US"/>
          </a:p>
        </p:txBody>
      </p:sp>
      <p:sp>
        <p:nvSpPr>
          <p:cNvPr id="6" name="Shape 3"/>
          <p:cNvSpPr/>
          <p:nvPr/>
        </p:nvSpPr>
        <p:spPr>
          <a:xfrm>
            <a:off x="877824" y="1956816"/>
            <a:ext cx="786384" cy="786384"/>
          </a:xfrm>
          <a:prstGeom prst="ellipse">
            <a:avLst/>
          </a:prstGeom>
          <a:solidFill>
            <a:srgbClr val="97113A"/>
          </a:solidFill>
          <a:ln/>
        </p:spPr>
        <p:txBody>
          <a:bodyPr/>
          <a:lstStyle/>
          <a:p>
            <a:endParaRPr lang="en-US"/>
          </a:p>
        </p:txBody>
      </p:sp>
      <p:pic>
        <p:nvPicPr>
          <p:cNvPr id="7" name="Image 1" descr="preencoded.png"/>
          <p:cNvPicPr>
            <a:picLocks noChangeAspect="1"/>
          </p:cNvPicPr>
          <p:nvPr/>
        </p:nvPicPr>
        <p:blipFill>
          <a:blip r:embed="rId3"/>
          <a:stretch>
            <a:fillRect/>
          </a:stretch>
        </p:blipFill>
        <p:spPr>
          <a:xfrm>
            <a:off x="1070488" y="2149480"/>
            <a:ext cx="401056" cy="401056"/>
          </a:xfrm>
          <a:prstGeom prst="rect">
            <a:avLst/>
          </a:prstGeom>
        </p:spPr>
      </p:pic>
      <p:sp>
        <p:nvSpPr>
          <p:cNvPr id="8" name="Text 4"/>
          <p:cNvSpPr/>
          <p:nvPr/>
        </p:nvSpPr>
        <p:spPr>
          <a:xfrm>
            <a:off x="1865376" y="1956816"/>
            <a:ext cx="3927348" cy="768096"/>
          </a:xfrm>
          <a:prstGeom prst="rect">
            <a:avLst/>
          </a:prstGeom>
          <a:noFill/>
          <a:ln/>
        </p:spPr>
        <p:txBody>
          <a:bodyPr wrap="square" lIns="0" tIns="0" rIns="0" bIns="0" rtlCol="0" anchor="ctr"/>
          <a:lstStyle/>
          <a:p>
            <a:pPr marL="0" indent="0">
              <a:buNone/>
            </a:pPr>
            <a:r>
              <a:rPr lang="en-US" sz="1800" b="1" dirty="0">
                <a:solidFill>
                  <a:srgbClr val="97113A"/>
                </a:solidFill>
                <a:latin typeface="Cambria" pitchFamily="34" charset="0"/>
                <a:ea typeface="Cambria" pitchFamily="34" charset="-122"/>
                <a:cs typeface="Cambria" pitchFamily="34" charset="-120"/>
              </a:rPr>
              <a:t>Capabilities</a:t>
            </a:r>
            <a:endParaRPr lang="en-US" sz="1800" dirty="0"/>
          </a:p>
        </p:txBody>
      </p:sp>
      <p:sp>
        <p:nvSpPr>
          <p:cNvPr id="9" name="Text 5"/>
          <p:cNvSpPr/>
          <p:nvPr/>
        </p:nvSpPr>
        <p:spPr>
          <a:xfrm>
            <a:off x="896112" y="2868582"/>
            <a:ext cx="4750308" cy="914400"/>
          </a:xfrm>
          <a:prstGeom prst="rect">
            <a:avLst/>
          </a:prstGeom>
          <a:noFill/>
          <a:ln/>
        </p:spPr>
        <p:txBody>
          <a:bodyPr wrap="square" lIns="0" tIns="0" rIns="0" bIns="0" rtlCol="0" anchor="t"/>
          <a:lstStyle/>
          <a:p>
            <a:pPr marL="0" indent="0">
              <a:lnSpc>
                <a:spcPct val="105000"/>
              </a:lnSpc>
              <a:buNone/>
            </a:pPr>
            <a:r>
              <a:rPr lang="en-US" sz="1200" dirty="0">
                <a:solidFill>
                  <a:srgbClr val="232321"/>
                </a:solidFill>
                <a:latin typeface="Calibri" pitchFamily="34" charset="0"/>
                <a:ea typeface="Calibri" pitchFamily="34" charset="-122"/>
                <a:cs typeface="Calibri" pitchFamily="34" charset="-120"/>
              </a:rPr>
              <a:t>Literacy training, low-risk pilots and an ongoing AI Working Group, evolving toward a lean Hub-and-Spoke model: a central hub setting standards and ethical guardrails, with AI champions embedded in programme teams.</a:t>
            </a:r>
            <a:endParaRPr lang="en-US" sz="1200" dirty="0"/>
          </a:p>
        </p:txBody>
      </p:sp>
      <p:sp>
        <p:nvSpPr>
          <p:cNvPr id="10" name="Shape 6"/>
          <p:cNvSpPr/>
          <p:nvPr/>
        </p:nvSpPr>
        <p:spPr>
          <a:xfrm>
            <a:off x="6231636" y="1627632"/>
            <a:ext cx="5390388" cy="2212848"/>
          </a:xfrm>
          <a:prstGeom prst="roundRect">
            <a:avLst>
              <a:gd name="adj" fmla="val 4132"/>
            </a:avLst>
          </a:prstGeom>
          <a:solidFill>
            <a:srgbClr val="F2E1D4"/>
          </a:solidFill>
          <a:ln/>
          <a:effectLst>
            <a:outerShdw blurRad="101600" dist="38100" dir="5400000" algn="bl" rotWithShape="0">
              <a:srgbClr val="7A5A45">
                <a:alpha val="20000"/>
              </a:srgbClr>
            </a:outerShdw>
          </a:effectLst>
        </p:spPr>
        <p:txBody>
          <a:bodyPr/>
          <a:lstStyle/>
          <a:p>
            <a:endParaRPr lang="en-US"/>
          </a:p>
        </p:txBody>
      </p:sp>
      <p:sp>
        <p:nvSpPr>
          <p:cNvPr id="11" name="Shape 7"/>
          <p:cNvSpPr/>
          <p:nvPr/>
        </p:nvSpPr>
        <p:spPr>
          <a:xfrm>
            <a:off x="6542532" y="1956816"/>
            <a:ext cx="786384" cy="786384"/>
          </a:xfrm>
          <a:prstGeom prst="ellipse">
            <a:avLst/>
          </a:prstGeom>
          <a:solidFill>
            <a:srgbClr val="97113A"/>
          </a:solidFill>
          <a:ln/>
        </p:spPr>
        <p:txBody>
          <a:bodyPr/>
          <a:lstStyle/>
          <a:p>
            <a:endParaRPr lang="en-US"/>
          </a:p>
        </p:txBody>
      </p:sp>
      <p:pic>
        <p:nvPicPr>
          <p:cNvPr id="12" name="Image 2" descr="preencoded.png"/>
          <p:cNvPicPr>
            <a:picLocks noChangeAspect="1"/>
          </p:cNvPicPr>
          <p:nvPr/>
        </p:nvPicPr>
        <p:blipFill>
          <a:blip r:embed="rId4"/>
          <a:stretch>
            <a:fillRect/>
          </a:stretch>
        </p:blipFill>
        <p:spPr>
          <a:xfrm>
            <a:off x="6735196" y="2149480"/>
            <a:ext cx="401056" cy="401056"/>
          </a:xfrm>
          <a:prstGeom prst="rect">
            <a:avLst/>
          </a:prstGeom>
        </p:spPr>
      </p:pic>
      <p:sp>
        <p:nvSpPr>
          <p:cNvPr id="13" name="Text 8"/>
          <p:cNvSpPr/>
          <p:nvPr/>
        </p:nvSpPr>
        <p:spPr>
          <a:xfrm>
            <a:off x="7530084" y="1956816"/>
            <a:ext cx="3927348" cy="768096"/>
          </a:xfrm>
          <a:prstGeom prst="rect">
            <a:avLst/>
          </a:prstGeom>
          <a:noFill/>
          <a:ln/>
        </p:spPr>
        <p:txBody>
          <a:bodyPr wrap="square" lIns="0" tIns="0" rIns="0" bIns="0" rtlCol="0" anchor="ctr"/>
          <a:lstStyle/>
          <a:p>
            <a:pPr marL="0" indent="0">
              <a:buNone/>
            </a:pPr>
            <a:r>
              <a:rPr lang="en-US" sz="1800" b="1" dirty="0">
                <a:solidFill>
                  <a:srgbClr val="97113A"/>
                </a:solidFill>
                <a:latin typeface="Cambria" pitchFamily="34" charset="0"/>
                <a:ea typeface="Cambria" pitchFamily="34" charset="-122"/>
                <a:cs typeface="Cambria" pitchFamily="34" charset="-120"/>
              </a:rPr>
              <a:t>Partnerships</a:t>
            </a:r>
            <a:endParaRPr lang="en-US" sz="1800" dirty="0"/>
          </a:p>
        </p:txBody>
      </p:sp>
      <p:sp>
        <p:nvSpPr>
          <p:cNvPr id="14" name="Text 9"/>
          <p:cNvSpPr/>
          <p:nvPr/>
        </p:nvSpPr>
        <p:spPr>
          <a:xfrm>
            <a:off x="6560820" y="2868582"/>
            <a:ext cx="4750308" cy="914400"/>
          </a:xfrm>
          <a:prstGeom prst="rect">
            <a:avLst/>
          </a:prstGeom>
          <a:noFill/>
          <a:ln/>
        </p:spPr>
        <p:txBody>
          <a:bodyPr wrap="square" lIns="0" tIns="0" rIns="0" bIns="0" rtlCol="0" anchor="t"/>
          <a:lstStyle/>
          <a:p>
            <a:pPr marL="0" indent="0">
              <a:lnSpc>
                <a:spcPct val="105000"/>
              </a:lnSpc>
              <a:buNone/>
            </a:pPr>
            <a:r>
              <a:rPr lang="en-US" sz="1200" dirty="0">
                <a:solidFill>
                  <a:srgbClr val="232321"/>
                </a:solidFill>
                <a:latin typeface="Calibri" pitchFamily="34" charset="0"/>
                <a:ea typeface="Calibri" pitchFamily="34" charset="-122"/>
                <a:cs typeface="Calibri" pitchFamily="34" charset="-120"/>
              </a:rPr>
              <a:t>Governments (data), researchers (validation &amp; ethics), technology providers (infrastructure &amp; models), and end users (co-design). Plus, data collaboratives for open, interoperable nutrition datasets.</a:t>
            </a:r>
            <a:endParaRPr lang="en-US" sz="1200" dirty="0"/>
          </a:p>
        </p:txBody>
      </p:sp>
      <p:sp>
        <p:nvSpPr>
          <p:cNvPr id="15" name="Shape 10"/>
          <p:cNvSpPr/>
          <p:nvPr/>
        </p:nvSpPr>
        <p:spPr>
          <a:xfrm>
            <a:off x="566928" y="4078224"/>
            <a:ext cx="5390388" cy="2212848"/>
          </a:xfrm>
          <a:prstGeom prst="roundRect">
            <a:avLst>
              <a:gd name="adj" fmla="val 4132"/>
            </a:avLst>
          </a:prstGeom>
          <a:solidFill>
            <a:srgbClr val="F8EFE7"/>
          </a:solidFill>
          <a:ln/>
          <a:effectLst>
            <a:outerShdw blurRad="101600" dist="38100" dir="5400000" algn="bl" rotWithShape="0">
              <a:srgbClr val="7A5A45">
                <a:alpha val="20000"/>
              </a:srgbClr>
            </a:outerShdw>
          </a:effectLst>
        </p:spPr>
        <p:txBody>
          <a:bodyPr/>
          <a:lstStyle/>
          <a:p>
            <a:endParaRPr lang="en-US"/>
          </a:p>
        </p:txBody>
      </p:sp>
      <p:sp>
        <p:nvSpPr>
          <p:cNvPr id="16" name="Shape 11"/>
          <p:cNvSpPr/>
          <p:nvPr/>
        </p:nvSpPr>
        <p:spPr>
          <a:xfrm>
            <a:off x="877824" y="4407408"/>
            <a:ext cx="786384" cy="786384"/>
          </a:xfrm>
          <a:prstGeom prst="ellipse">
            <a:avLst/>
          </a:prstGeom>
          <a:solidFill>
            <a:srgbClr val="97113A"/>
          </a:solidFill>
          <a:ln/>
        </p:spPr>
        <p:txBody>
          <a:bodyPr/>
          <a:lstStyle/>
          <a:p>
            <a:endParaRPr lang="en-US"/>
          </a:p>
        </p:txBody>
      </p:sp>
      <p:pic>
        <p:nvPicPr>
          <p:cNvPr id="17" name="Image 3" descr="preencoded.png"/>
          <p:cNvPicPr>
            <a:picLocks noChangeAspect="1"/>
          </p:cNvPicPr>
          <p:nvPr/>
        </p:nvPicPr>
        <p:blipFill>
          <a:blip r:embed="rId5"/>
          <a:stretch>
            <a:fillRect/>
          </a:stretch>
        </p:blipFill>
        <p:spPr>
          <a:xfrm>
            <a:off x="1070488" y="4600072"/>
            <a:ext cx="401056" cy="401056"/>
          </a:xfrm>
          <a:prstGeom prst="rect">
            <a:avLst/>
          </a:prstGeom>
        </p:spPr>
      </p:pic>
      <p:sp>
        <p:nvSpPr>
          <p:cNvPr id="18" name="Text 12"/>
          <p:cNvSpPr/>
          <p:nvPr/>
        </p:nvSpPr>
        <p:spPr>
          <a:xfrm>
            <a:off x="1865376" y="4407408"/>
            <a:ext cx="3927348" cy="768096"/>
          </a:xfrm>
          <a:prstGeom prst="rect">
            <a:avLst/>
          </a:prstGeom>
          <a:noFill/>
          <a:ln/>
        </p:spPr>
        <p:txBody>
          <a:bodyPr wrap="square" lIns="0" tIns="0" rIns="0" bIns="0" rtlCol="0" anchor="ctr"/>
          <a:lstStyle/>
          <a:p>
            <a:pPr marL="0" indent="0">
              <a:buNone/>
            </a:pPr>
            <a:r>
              <a:rPr lang="en-US" sz="1800" b="1" dirty="0">
                <a:solidFill>
                  <a:srgbClr val="97113A"/>
                </a:solidFill>
                <a:latin typeface="Cambria" pitchFamily="34" charset="0"/>
                <a:ea typeface="Cambria" pitchFamily="34" charset="-122"/>
                <a:cs typeface="Cambria" pitchFamily="34" charset="-120"/>
              </a:rPr>
              <a:t>Responsible AI</a:t>
            </a:r>
            <a:endParaRPr lang="en-US" sz="1800" dirty="0"/>
          </a:p>
        </p:txBody>
      </p:sp>
      <p:sp>
        <p:nvSpPr>
          <p:cNvPr id="19" name="Text 13"/>
          <p:cNvSpPr/>
          <p:nvPr/>
        </p:nvSpPr>
        <p:spPr>
          <a:xfrm>
            <a:off x="896112" y="5319174"/>
            <a:ext cx="4750308" cy="914400"/>
          </a:xfrm>
          <a:prstGeom prst="rect">
            <a:avLst/>
          </a:prstGeom>
          <a:noFill/>
          <a:ln/>
        </p:spPr>
        <p:txBody>
          <a:bodyPr wrap="square" lIns="0" tIns="0" rIns="0" bIns="0" rtlCol="0" anchor="t"/>
          <a:lstStyle/>
          <a:p>
            <a:pPr marL="0" indent="0">
              <a:lnSpc>
                <a:spcPct val="105000"/>
              </a:lnSpc>
              <a:buNone/>
            </a:pPr>
            <a:r>
              <a:rPr lang="en-US" sz="1200" dirty="0">
                <a:solidFill>
                  <a:srgbClr val="232321"/>
                </a:solidFill>
                <a:latin typeface="Calibri" pitchFamily="34" charset="0"/>
                <a:ea typeface="Calibri" pitchFamily="34" charset="-122"/>
                <a:cs typeface="Calibri" pitchFamily="34" charset="-120"/>
              </a:rPr>
              <a:t>Governed by GAIN's AI Framework &amp; Staff Guidelines, aligned to UNESCO and WHO standards: 'nutrition labels' for AI models, human-in-the-loop review, data privacy &amp; sovereignty, and open-source to avoid lock-in.</a:t>
            </a:r>
            <a:endParaRPr lang="en-US" sz="1200" dirty="0"/>
          </a:p>
        </p:txBody>
      </p:sp>
      <p:sp>
        <p:nvSpPr>
          <p:cNvPr id="20" name="Shape 14"/>
          <p:cNvSpPr/>
          <p:nvPr/>
        </p:nvSpPr>
        <p:spPr>
          <a:xfrm>
            <a:off x="6231636" y="4078224"/>
            <a:ext cx="5390388" cy="2212848"/>
          </a:xfrm>
          <a:prstGeom prst="roundRect">
            <a:avLst>
              <a:gd name="adj" fmla="val 4132"/>
            </a:avLst>
          </a:prstGeom>
          <a:solidFill>
            <a:srgbClr val="F2E1D4"/>
          </a:solidFill>
          <a:ln/>
          <a:effectLst>
            <a:outerShdw blurRad="101600" dist="38100" dir="5400000" algn="bl" rotWithShape="0">
              <a:srgbClr val="7A5A45">
                <a:alpha val="20000"/>
              </a:srgbClr>
            </a:outerShdw>
          </a:effectLst>
        </p:spPr>
        <p:txBody>
          <a:bodyPr/>
          <a:lstStyle/>
          <a:p>
            <a:endParaRPr lang="en-US"/>
          </a:p>
        </p:txBody>
      </p:sp>
      <p:sp>
        <p:nvSpPr>
          <p:cNvPr id="21" name="Shape 15"/>
          <p:cNvSpPr/>
          <p:nvPr/>
        </p:nvSpPr>
        <p:spPr>
          <a:xfrm>
            <a:off x="6542532" y="4407408"/>
            <a:ext cx="786384" cy="786384"/>
          </a:xfrm>
          <a:prstGeom prst="ellipse">
            <a:avLst/>
          </a:prstGeom>
          <a:solidFill>
            <a:srgbClr val="97113A"/>
          </a:solidFill>
          <a:ln/>
        </p:spPr>
        <p:txBody>
          <a:bodyPr/>
          <a:lstStyle/>
          <a:p>
            <a:endParaRPr lang="en-US"/>
          </a:p>
        </p:txBody>
      </p:sp>
      <p:pic>
        <p:nvPicPr>
          <p:cNvPr id="22" name="Image 4" descr="preencoded.png"/>
          <p:cNvPicPr>
            <a:picLocks noChangeAspect="1"/>
          </p:cNvPicPr>
          <p:nvPr/>
        </p:nvPicPr>
        <p:blipFill>
          <a:blip r:embed="rId6"/>
          <a:stretch>
            <a:fillRect/>
          </a:stretch>
        </p:blipFill>
        <p:spPr>
          <a:xfrm>
            <a:off x="6735196" y="4600072"/>
            <a:ext cx="401056" cy="401056"/>
          </a:xfrm>
          <a:prstGeom prst="rect">
            <a:avLst/>
          </a:prstGeom>
        </p:spPr>
      </p:pic>
      <p:sp>
        <p:nvSpPr>
          <p:cNvPr id="23" name="Text 16"/>
          <p:cNvSpPr/>
          <p:nvPr/>
        </p:nvSpPr>
        <p:spPr>
          <a:xfrm>
            <a:off x="7530084" y="4407408"/>
            <a:ext cx="3927348" cy="768096"/>
          </a:xfrm>
          <a:prstGeom prst="rect">
            <a:avLst/>
          </a:prstGeom>
          <a:noFill/>
          <a:ln/>
        </p:spPr>
        <p:txBody>
          <a:bodyPr wrap="square" lIns="0" tIns="0" rIns="0" bIns="0" rtlCol="0" anchor="ctr"/>
          <a:lstStyle/>
          <a:p>
            <a:pPr marL="0" indent="0">
              <a:buNone/>
            </a:pPr>
            <a:r>
              <a:rPr lang="en-US" sz="1800" b="1" dirty="0">
                <a:solidFill>
                  <a:srgbClr val="97113A"/>
                </a:solidFill>
                <a:latin typeface="Cambria" pitchFamily="34" charset="0"/>
                <a:ea typeface="Cambria" pitchFamily="34" charset="-122"/>
                <a:cs typeface="Cambria" pitchFamily="34" charset="-120"/>
              </a:rPr>
              <a:t>Resourcing</a:t>
            </a:r>
            <a:endParaRPr lang="en-US" sz="1800" dirty="0"/>
          </a:p>
        </p:txBody>
      </p:sp>
      <p:sp>
        <p:nvSpPr>
          <p:cNvPr id="24" name="Text 17"/>
          <p:cNvSpPr/>
          <p:nvPr/>
        </p:nvSpPr>
        <p:spPr>
          <a:xfrm>
            <a:off x="6560820" y="5319174"/>
            <a:ext cx="4750308" cy="914400"/>
          </a:xfrm>
          <a:prstGeom prst="rect">
            <a:avLst/>
          </a:prstGeom>
          <a:noFill/>
          <a:ln/>
        </p:spPr>
        <p:txBody>
          <a:bodyPr wrap="square" lIns="0" tIns="0" rIns="0" bIns="0" rtlCol="0" anchor="t"/>
          <a:lstStyle/>
          <a:p>
            <a:pPr marL="0" indent="0">
              <a:lnSpc>
                <a:spcPct val="105000"/>
              </a:lnSpc>
              <a:buNone/>
            </a:pPr>
            <a:r>
              <a:rPr lang="en-US" sz="1200" dirty="0">
                <a:solidFill>
                  <a:srgbClr val="232321"/>
                </a:solidFill>
                <a:latin typeface="Calibri" pitchFamily="34" charset="0"/>
                <a:ea typeface="Calibri" pitchFamily="34" charset="-122"/>
                <a:cs typeface="Calibri" pitchFamily="34" charset="-120"/>
              </a:rPr>
              <a:t>Match the funding source to the investment. Philanthropic backing for innovation &amp; reinvention, optimisation embedded into programme proposals. And stay diversified across funding streams.</a:t>
            </a:r>
            <a:endParaRPr lang="en-US" sz="1200" dirty="0"/>
          </a:p>
        </p:txBody>
      </p:sp>
      <p:sp>
        <p:nvSpPr>
          <p:cNvPr id="25" name="Text 18"/>
          <p:cNvSpPr/>
          <p:nvPr/>
        </p:nvSpPr>
        <p:spPr>
          <a:xfrm>
            <a:off x="566928" y="6492240"/>
            <a:ext cx="7315200" cy="274320"/>
          </a:xfrm>
          <a:prstGeom prst="rect">
            <a:avLst/>
          </a:prstGeom>
          <a:noFill/>
          <a:ln/>
        </p:spPr>
        <p:txBody>
          <a:bodyPr wrap="square" lIns="0" tIns="0" rIns="0" bIns="0" rtlCol="0" anchor="ctr"/>
          <a:lstStyle/>
          <a:p>
            <a:pPr marL="0" indent="0">
              <a:buNone/>
            </a:pPr>
            <a:r>
              <a:rPr lang="en-US" sz="900" dirty="0">
                <a:solidFill>
                  <a:srgbClr val="6E6A66"/>
                </a:solidFill>
                <a:latin typeface="Calibri" pitchFamily="34" charset="0"/>
                <a:ea typeface="Calibri" pitchFamily="34" charset="-122"/>
                <a:cs typeface="Calibri" pitchFamily="34" charset="-120"/>
              </a:rPr>
              <a:t>GAIN's Strategy for Harnessing AI in Programmes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70082A"/>
        </a:solidFill>
        <a:effectLst/>
      </p:bgPr>
    </p:bg>
    <p:spTree>
      <p:nvGrpSpPr>
        <p:cNvPr id="1" name=""/>
        <p:cNvGrpSpPr/>
        <p:nvPr/>
      </p:nvGrpSpPr>
      <p:grpSpPr>
        <a:xfrm>
          <a:off x="0" y="0"/>
          <a:ext cx="0" cy="0"/>
          <a:chOff x="0" y="0"/>
          <a:chExt cx="0" cy="0"/>
        </a:xfrm>
      </p:grpSpPr>
      <p:sp>
        <p:nvSpPr>
          <p:cNvPr id="3" name="Text 0"/>
          <p:cNvSpPr/>
          <p:nvPr/>
        </p:nvSpPr>
        <p:spPr>
          <a:xfrm>
            <a:off x="566928" y="502920"/>
            <a:ext cx="9144000" cy="274320"/>
          </a:xfrm>
          <a:prstGeom prst="rect">
            <a:avLst/>
          </a:prstGeom>
          <a:noFill/>
          <a:ln/>
        </p:spPr>
        <p:txBody>
          <a:bodyPr wrap="square" lIns="0" tIns="0" rIns="0" bIns="0" rtlCol="0" anchor="ctr"/>
          <a:lstStyle/>
          <a:p>
            <a:pPr marL="0" indent="0">
              <a:buNone/>
            </a:pPr>
            <a:r>
              <a:rPr lang="en-US" sz="1200" b="1" kern="0" spc="300" dirty="0">
                <a:solidFill>
                  <a:srgbClr val="FC9C00"/>
                </a:solidFill>
                <a:latin typeface="Calibri" pitchFamily="34" charset="0"/>
                <a:ea typeface="Calibri" pitchFamily="34" charset="-122"/>
                <a:cs typeface="Calibri" pitchFamily="34" charset="-120"/>
              </a:rPr>
              <a:t>WHAT SUCCESS LOOKS LIKE — AND WHAT'S NEXT</a:t>
            </a:r>
            <a:endParaRPr lang="en-US" sz="1200" dirty="0"/>
          </a:p>
        </p:txBody>
      </p:sp>
      <p:sp>
        <p:nvSpPr>
          <p:cNvPr id="4" name="Text 1"/>
          <p:cNvSpPr/>
          <p:nvPr/>
        </p:nvSpPr>
        <p:spPr>
          <a:xfrm>
            <a:off x="566928" y="841248"/>
            <a:ext cx="9144000" cy="1029484"/>
          </a:xfrm>
          <a:prstGeom prst="rect">
            <a:avLst/>
          </a:prstGeom>
          <a:noFill/>
          <a:ln/>
        </p:spPr>
        <p:txBody>
          <a:bodyPr wrap="square" lIns="0" tIns="0" rIns="0" bIns="0" rtlCol="0" anchor="ctr"/>
          <a:lstStyle/>
          <a:p>
            <a:pPr marL="0" indent="0">
              <a:buNone/>
            </a:pPr>
            <a:r>
              <a:rPr lang="en-US" sz="2900" b="1" dirty="0">
                <a:solidFill>
                  <a:srgbClr val="FFFFFF"/>
                </a:solidFill>
                <a:latin typeface="Cambria" pitchFamily="34" charset="0"/>
                <a:ea typeface="Cambria" pitchFamily="34" charset="-122"/>
                <a:cs typeface="Cambria" pitchFamily="34" charset="-120"/>
              </a:rPr>
              <a:t>AI that earns its place</a:t>
            </a:r>
            <a:endParaRPr lang="en-US" sz="2900" dirty="0"/>
          </a:p>
        </p:txBody>
      </p:sp>
      <p:sp>
        <p:nvSpPr>
          <p:cNvPr id="5" name="Text 2"/>
          <p:cNvSpPr/>
          <p:nvPr/>
        </p:nvSpPr>
        <p:spPr>
          <a:xfrm>
            <a:off x="566928" y="2084173"/>
            <a:ext cx="11055096" cy="2619631"/>
          </a:xfrm>
          <a:prstGeom prst="rect">
            <a:avLst/>
          </a:prstGeom>
          <a:noFill/>
          <a:ln/>
        </p:spPr>
        <p:txBody>
          <a:bodyPr wrap="square" lIns="0" tIns="0" rIns="0" bIns="0" rtlCol="0" anchor="t"/>
          <a:lstStyle/>
          <a:p>
            <a:pPr marL="0" indent="0">
              <a:lnSpc>
                <a:spcPct val="108000"/>
              </a:lnSpc>
              <a:spcAft>
                <a:spcPts val="900"/>
              </a:spcAft>
              <a:buNone/>
            </a:pPr>
            <a:r>
              <a:rPr lang="en-US" sz="1350" b="1" dirty="0">
                <a:solidFill>
                  <a:srgbClr val="FC9C00"/>
                </a:solidFill>
                <a:latin typeface="Calibri" pitchFamily="34" charset="0"/>
                <a:ea typeface="Calibri" pitchFamily="34" charset="-122"/>
                <a:cs typeface="Calibri" pitchFamily="34" charset="-120"/>
              </a:rPr>
              <a:t>Clear added value, every time. </a:t>
            </a:r>
            <a:r>
              <a:rPr lang="en-US" sz="1350" dirty="0">
                <a:solidFill>
                  <a:srgbClr val="F6E7DC"/>
                </a:solidFill>
                <a:latin typeface="Calibri" pitchFamily="34" charset="0"/>
                <a:ea typeface="Calibri" pitchFamily="34" charset="-122"/>
                <a:cs typeface="Calibri" pitchFamily="34" charset="-120"/>
              </a:rPr>
              <a:t>AI must deliver measurable improvements to nutrition impact, never technology for its own sake.</a:t>
            </a:r>
            <a:endParaRPr lang="en-US" sz="1350" dirty="0"/>
          </a:p>
          <a:p>
            <a:pPr marL="0" indent="0">
              <a:lnSpc>
                <a:spcPct val="108000"/>
              </a:lnSpc>
              <a:spcAft>
                <a:spcPts val="900"/>
              </a:spcAft>
              <a:buNone/>
            </a:pPr>
            <a:r>
              <a:rPr lang="en-US" sz="1350" b="1" dirty="0">
                <a:solidFill>
                  <a:srgbClr val="FC9C00"/>
                </a:solidFill>
                <a:latin typeface="Calibri" pitchFamily="34" charset="0"/>
                <a:ea typeface="Calibri" pitchFamily="34" charset="-122"/>
                <a:cs typeface="Calibri" pitchFamily="34" charset="-120"/>
              </a:rPr>
              <a:t>Phased KPIs by June 2027: </a:t>
            </a:r>
            <a:r>
              <a:rPr lang="en-US" sz="1350" dirty="0">
                <a:solidFill>
                  <a:srgbClr val="F6E7DC"/>
                </a:solidFill>
                <a:latin typeface="Calibri" pitchFamily="34" charset="0"/>
                <a:ea typeface="Calibri" pitchFamily="34" charset="-122"/>
                <a:cs typeface="Calibri" pitchFamily="34" charset="-120"/>
              </a:rPr>
              <a:t>share of the portfolio integrating AI, and before-and-after gains in efficiency and programme outcomes, overseen by a central AI focal point.</a:t>
            </a:r>
            <a:endParaRPr lang="en-US" sz="1350" dirty="0"/>
          </a:p>
          <a:p>
            <a:pPr marL="0" indent="0">
              <a:lnSpc>
                <a:spcPct val="108000"/>
              </a:lnSpc>
              <a:spcAft>
                <a:spcPts val="900"/>
              </a:spcAft>
              <a:buNone/>
            </a:pPr>
            <a:r>
              <a:rPr lang="en-US" sz="1350" b="1" dirty="0">
                <a:solidFill>
                  <a:srgbClr val="FC9C00"/>
                </a:solidFill>
                <a:latin typeface="Calibri" pitchFamily="34" charset="0"/>
                <a:ea typeface="Calibri" pitchFamily="34" charset="-122"/>
                <a:cs typeface="Calibri" pitchFamily="34" charset="-120"/>
              </a:rPr>
              <a:t>A leadership position: </a:t>
            </a:r>
            <a:r>
              <a:rPr lang="en-US" sz="1350" dirty="0">
                <a:solidFill>
                  <a:srgbClr val="F6E7DC"/>
                </a:solidFill>
                <a:latin typeface="Calibri" pitchFamily="34" charset="0"/>
                <a:ea typeface="Calibri" pitchFamily="34" charset="-122"/>
                <a:cs typeface="Calibri" pitchFamily="34" charset="-120"/>
              </a:rPr>
              <a:t>as GAIN becomes recognised as a leader in AI for nutrition, this unlocks new partnerships and funding, and lets us help guide the sector.</a:t>
            </a:r>
            <a:endParaRPr lang="en-US" sz="1350" dirty="0"/>
          </a:p>
        </p:txBody>
      </p:sp>
      <p:sp>
        <p:nvSpPr>
          <p:cNvPr id="19" name="Text 14"/>
          <p:cNvSpPr/>
          <p:nvPr/>
        </p:nvSpPr>
        <p:spPr>
          <a:xfrm>
            <a:off x="566928" y="5797296"/>
            <a:ext cx="8229600" cy="457200"/>
          </a:xfrm>
          <a:prstGeom prst="rect">
            <a:avLst/>
          </a:prstGeom>
          <a:noFill/>
          <a:ln/>
        </p:spPr>
        <p:txBody>
          <a:bodyPr wrap="square" lIns="0" tIns="0" rIns="0" bIns="0" rtlCol="0" anchor="ctr"/>
          <a:lstStyle/>
          <a:p>
            <a:pPr marL="0" indent="0">
              <a:buNone/>
            </a:pPr>
            <a:r>
              <a:rPr lang="en-US" sz="1450" i="1" dirty="0">
                <a:solidFill>
                  <a:srgbClr val="FFFFFF"/>
                </a:solidFill>
                <a:latin typeface="Cambria" pitchFamily="34" charset="0"/>
                <a:ea typeface="Cambria" pitchFamily="34" charset="-122"/>
                <a:cs typeface="Cambria" pitchFamily="34" charset="-120"/>
              </a:rPr>
              <a:t>AI as a strategic helping hand, accelerating progress toward a world free from malnutrition.</a:t>
            </a:r>
            <a:endParaRPr lang="en-US" sz="1450" dirty="0"/>
          </a:p>
        </p:txBody>
      </p:sp>
      <p:sp>
        <p:nvSpPr>
          <p:cNvPr id="20" name="Text 15"/>
          <p:cNvSpPr/>
          <p:nvPr/>
        </p:nvSpPr>
        <p:spPr>
          <a:xfrm>
            <a:off x="8695944" y="6217920"/>
            <a:ext cx="2926080" cy="365760"/>
          </a:xfrm>
          <a:prstGeom prst="rect">
            <a:avLst/>
          </a:prstGeom>
          <a:noFill/>
          <a:ln/>
        </p:spPr>
        <p:txBody>
          <a:bodyPr wrap="square" lIns="0" tIns="0" rIns="0" bIns="0" rtlCol="0" anchor="ctr"/>
          <a:lstStyle/>
          <a:p>
            <a:pPr marL="0" indent="0" algn="r">
              <a:buNone/>
            </a:pPr>
            <a:r>
              <a:rPr lang="en-US" sz="1300" b="1" i="1" dirty="0">
                <a:solidFill>
                  <a:srgbClr val="FC9C00"/>
                </a:solidFill>
                <a:latin typeface="Cambria" pitchFamily="34" charset="0"/>
                <a:ea typeface="Cambria" pitchFamily="34" charset="-122"/>
                <a:cs typeface="Cambria" pitchFamily="34" charset="-120"/>
              </a:rPr>
              <a:t>Healthier Diets. For all.</a:t>
            </a:r>
            <a:endParaRPr lang="en-US" sz="1300" dirty="0"/>
          </a:p>
        </p:txBody>
      </p:sp>
      <p:pic>
        <p:nvPicPr>
          <p:cNvPr id="21" name="Picture 20" descr="A black and white logo&#10;&#10;Description automatically generated">
            <a:extLst>
              <a:ext uri="{FF2B5EF4-FFF2-40B4-BE49-F238E27FC236}">
                <a16:creationId xmlns:a16="http://schemas.microsoft.com/office/drawing/2014/main" id="{D5F6ABC0-7A51-265B-020E-A0E94DF92A5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325841" y="72330"/>
            <a:ext cx="2678584" cy="129561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27499E7-E718-C74F-BB76-50CF4FC29A7E}"/>
              </a:ext>
            </a:extLst>
          </p:cNvPr>
          <p:cNvSpPr/>
          <p:nvPr/>
        </p:nvSpPr>
        <p:spPr>
          <a:xfrm>
            <a:off x="5461000" y="3683000"/>
            <a:ext cx="6159500" cy="1841500"/>
          </a:xfrm>
          <a:prstGeom prst="rect">
            <a:avLst/>
          </a:prstGeom>
          <a:solidFill>
            <a:srgbClr val="F8EFE7"/>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8" name="Rectangle 7">
            <a:extLst>
              <a:ext uri="{FF2B5EF4-FFF2-40B4-BE49-F238E27FC236}">
                <a16:creationId xmlns:a16="http://schemas.microsoft.com/office/drawing/2014/main" id="{D9B02D82-90AE-D15F-C143-419A696C6201}"/>
              </a:ext>
            </a:extLst>
          </p:cNvPr>
          <p:cNvSpPr/>
          <p:nvPr/>
        </p:nvSpPr>
        <p:spPr>
          <a:xfrm>
            <a:off x="571500" y="1397000"/>
            <a:ext cx="11049000" cy="1397000"/>
          </a:xfrm>
          <a:prstGeom prst="rect">
            <a:avLst/>
          </a:prstGeom>
          <a:solidFill>
            <a:srgbClr val="97113A"/>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ext Placeholder 3">
            <a:extLst>
              <a:ext uri="{FF2B5EF4-FFF2-40B4-BE49-F238E27FC236}">
                <a16:creationId xmlns:a16="http://schemas.microsoft.com/office/drawing/2014/main" id="{560E0156-0CEE-6369-752E-41ABFB5FB44B}"/>
              </a:ext>
            </a:extLst>
          </p:cNvPr>
          <p:cNvSpPr txBox="1">
            <a:spLocks/>
          </p:cNvSpPr>
          <p:nvPr/>
        </p:nvSpPr>
        <p:spPr>
          <a:xfrm>
            <a:off x="571500" y="749300"/>
            <a:ext cx="9525000" cy="571500"/>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1000"/>
              </a:spcBef>
              <a:buFont typeface="Arial" panose="020B0604020202020204" pitchFamily="34" charset="0"/>
              <a:buNone/>
              <a:defRPr sz="2000" b="1" i="0" kern="1200" cap="all" baseline="0">
                <a:solidFill>
                  <a:schemeClr val="accent2"/>
                </a:solidFill>
                <a:latin typeface="Montserrat" pitchFamily="2" charset="77"/>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indent="0">
              <a:buNone/>
            </a:pPr>
            <a:r>
              <a:rPr lang="en-US" sz="2900" b="1" i="0" cap="none" dirty="0">
                <a:solidFill>
                  <a:srgbClr val="97113A"/>
                </a:solidFill>
                <a:latin typeface="Cambria" pitchFamily="34" charset="0"/>
              </a:rPr>
              <a:t>Bangladesh policy chatbot</a:t>
            </a:r>
          </a:p>
        </p:txBody>
      </p:sp>
      <p:sp>
        <p:nvSpPr>
          <p:cNvPr id="4" name="Oval 3">
            <a:extLst>
              <a:ext uri="{FF2B5EF4-FFF2-40B4-BE49-F238E27FC236}">
                <a16:creationId xmlns:a16="http://schemas.microsoft.com/office/drawing/2014/main" id="{300BDF7F-8F52-DF4C-AF75-C987901AE1DE}"/>
              </a:ext>
            </a:extLst>
          </p:cNvPr>
          <p:cNvSpPr/>
          <p:nvPr/>
        </p:nvSpPr>
        <p:spPr>
          <a:xfrm>
            <a:off x="927100" y="1714500"/>
            <a:ext cx="762000" cy="762000"/>
          </a:xfrm>
          <a:prstGeom prst="ellipse">
            <a:avLst/>
          </a:prstGeom>
          <a:solidFill>
            <a:srgbClr val="FFFFFF"/>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10" name="TextBox 9">
            <a:extLst>
              <a:ext uri="{FF2B5EF4-FFF2-40B4-BE49-F238E27FC236}">
                <a16:creationId xmlns:a16="http://schemas.microsoft.com/office/drawing/2014/main" id="{A243D0FF-7929-2446-955A-640F064B4D89}"/>
              </a:ext>
            </a:extLst>
          </p:cNvPr>
          <p:cNvSpPr txBox="1"/>
          <p:nvPr/>
        </p:nvSpPr>
        <p:spPr>
          <a:xfrm>
            <a:off x="571500" y="457200"/>
            <a:ext cx="5080000" cy="276999"/>
          </a:xfrm>
          <a:prstGeom prst="rect">
            <a:avLst/>
          </a:prstGeom>
          <a:noFill/>
        </p:spPr>
        <p:txBody>
          <a:bodyPr vertOverflow="overflow" vert="horz" wrap="square" rtlCol="0" anchor="t">
            <a:spAutoFit/>
          </a:bodyPr>
          <a:lstStyle/>
          <a:p>
            <a:pPr marL="0" indent="0">
              <a:buNone/>
            </a:pPr>
            <a:r>
              <a:rPr lang="en-US" sz="1200" b="1" i="0" spc="300" dirty="0">
                <a:solidFill>
                  <a:srgbClr val="97113A"/>
                </a:solidFill>
                <a:latin typeface="Calibri" pitchFamily="34" charset="0"/>
              </a:rPr>
              <a:t>CASE STUDY 1</a:t>
            </a:r>
          </a:p>
        </p:txBody>
      </p:sp>
      <p:sp>
        <p:nvSpPr>
          <p:cNvPr id="9" name="Content Placeholder 2">
            <a:extLst>
              <a:ext uri="{FF2B5EF4-FFF2-40B4-BE49-F238E27FC236}">
                <a16:creationId xmlns:a16="http://schemas.microsoft.com/office/drawing/2014/main" id="{A20FB1A2-F7C7-9C86-88BC-EA69DE92E52C}"/>
              </a:ext>
            </a:extLst>
          </p:cNvPr>
          <p:cNvSpPr txBox="1">
            <a:spLocks/>
          </p:cNvSpPr>
          <p:nvPr/>
        </p:nvSpPr>
        <p:spPr>
          <a:xfrm>
            <a:off x="5842000" y="3873500"/>
            <a:ext cx="5397500" cy="1524000"/>
          </a:xfrm>
          <a:prstGeom prst="rect">
            <a:avLst/>
          </a:prstGeom>
        </p:spPr>
        <p:txBody>
          <a:bodyPr vert="horz" lIns="0" tIns="0" rIns="0" bIns="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800" b="0" i="1" kern="1200">
                <a:solidFill>
                  <a:schemeClr val="bg1"/>
                </a:solidFill>
                <a:latin typeface="Montserrat" pitchFamily="2" charset="77"/>
                <a:ea typeface="+mn-ea"/>
                <a:cs typeface="Arial" panose="020B0604020202020204" pitchFamily="34" charset="0"/>
              </a:defRPr>
            </a:lvl1pPr>
            <a:lvl2pPr marL="742950" indent="-285750" algn="l" defTabSz="914400" rtl="0" eaLnBrk="1" latinLnBrk="0" hangingPunct="1">
              <a:lnSpc>
                <a:spcPct val="100000"/>
              </a:lnSpc>
              <a:spcBef>
                <a:spcPts val="500"/>
              </a:spcBef>
              <a:buFont typeface="Arial" panose="020B0604020202020204" pitchFamily="34" charset="0"/>
              <a:buChar char="•"/>
              <a:defRPr sz="4400" b="1" i="0" kern="1200">
                <a:solidFill>
                  <a:schemeClr val="bg1"/>
                </a:solidFill>
                <a:latin typeface="Montserrat" pitchFamily="2" charset="77"/>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4000" b="1" i="0" kern="1200">
                <a:solidFill>
                  <a:schemeClr val="bg1"/>
                </a:solidFill>
                <a:latin typeface="Montserrat" pitchFamily="2" charset="77"/>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3600" b="1" i="0" kern="1200">
                <a:solidFill>
                  <a:schemeClr val="bg1"/>
                </a:solidFill>
                <a:latin typeface="Montserrat" pitchFamily="2" charset="77"/>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3200" b="1" i="0" kern="1200">
                <a:solidFill>
                  <a:schemeClr val="bg1"/>
                </a:solidFill>
                <a:latin typeface="Montserrat"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i="0" dirty="0">
                <a:solidFill>
                  <a:srgbClr val="97113A"/>
                </a:solidFill>
                <a:latin typeface="Cambria" pitchFamily="34" charset="0"/>
              </a:rPr>
              <a:t>But this is difficult</a:t>
            </a:r>
          </a:p>
          <a:p>
            <a:pPr marL="228600" indent="-228600">
              <a:buFont typeface="Arial"/>
              <a:buChar char="•"/>
            </a:pPr>
            <a:r>
              <a:rPr lang="en-US" sz="1300" i="0" dirty="0">
                <a:solidFill>
                  <a:srgbClr val="232321"/>
                </a:solidFill>
                <a:latin typeface="Calibri" pitchFamily="34" charset="0"/>
              </a:rPr>
              <a:t>Food system policies span many sectors and can be hard to track down</a:t>
            </a:r>
          </a:p>
          <a:p>
            <a:pPr marL="228600" indent="-228600">
              <a:buFont typeface="Arial"/>
              <a:buChar char="•"/>
            </a:pPr>
            <a:r>
              <a:rPr lang="en-US" sz="1300" i="0" dirty="0">
                <a:solidFill>
                  <a:srgbClr val="232321"/>
                </a:solidFill>
                <a:latin typeface="Calibri" pitchFamily="34" charset="0"/>
              </a:rPr>
              <a:t>They’re often long, technical documents full of jargon</a:t>
            </a:r>
          </a:p>
        </p:txBody>
      </p:sp>
      <p:pic>
        <p:nvPicPr>
          <p:cNvPr id="7" name="Picture 6" descr="A bowl of fruits and vegetables&#10;&#10;Description automatically generated with medium confidence">
            <a:extLst>
              <a:ext uri="{FF2B5EF4-FFF2-40B4-BE49-F238E27FC236}">
                <a16:creationId xmlns:a16="http://schemas.microsoft.com/office/drawing/2014/main" id="{70273279-74A2-CF14-3320-C54128E73ACD}"/>
              </a:ext>
            </a:extLst>
          </p:cNvPr>
          <p:cNvPicPr/>
          <p:nvPr/>
        </p:nvPicPr>
        <p:blipFill rotWithShape="1">
          <a:blip r:embed="rId3" cstate="print">
            <a:extLst>
              <a:ext uri="{28A0092B-C50C-407E-A947-70E740481C1C}">
                <a14:useLocalDpi xmlns:a14="http://schemas.microsoft.com/office/drawing/2010/main"/>
              </a:ext>
            </a:extLst>
          </a:blip>
          <a:srcRect/>
          <a:stretch/>
        </p:blipFill>
        <p:spPr bwMode="auto">
          <a:xfrm>
            <a:off x="1066800" y="3746500"/>
            <a:ext cx="3975100" cy="2540000"/>
          </a:xfrm>
          <a:prstGeom prst="rect">
            <a:avLst/>
          </a:prstGeom>
          <a:ln>
            <a:noFill/>
          </a:ln>
          <a:extLst>
            <a:ext uri="{53640926-AAD7-44D8-BBD7-CCE9431645EC}">
              <a14:shadowObscured xmlns:a14="http://schemas.microsoft.com/office/drawing/2010/main"/>
            </a:ext>
          </a:extLst>
        </p:spPr>
      </p:pic>
      <p:pic>
        <p:nvPicPr>
          <p:cNvPr id="12" name="Graphic 12" descr="Policy documents icon"/>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 y="1905000"/>
            <a:ext cx="381000" cy="381000"/>
          </a:xfrm>
          <a:prstGeom prst="rect">
            <a:avLst/>
          </a:prstGeom>
        </p:spPr>
      </p:pic>
      <p:sp>
        <p:nvSpPr>
          <p:cNvPr id="2" name="TakeawayText11">
            <a:extLst>
              <a:ext uri="{FF2B5EF4-FFF2-40B4-BE49-F238E27FC236}">
                <a16:creationId xmlns:a16="http://schemas.microsoft.com/office/drawing/2014/main" id="{0132FBA1-5803-197E-E962-BF057EEF2928}"/>
              </a:ext>
            </a:extLst>
          </p:cNvPr>
          <p:cNvSpPr txBox="1"/>
          <p:nvPr/>
        </p:nvSpPr>
        <p:spPr>
          <a:xfrm>
            <a:off x="1905000" y="1843539"/>
            <a:ext cx="9385300" cy="503921"/>
          </a:xfrm>
          <a:prstGeom prst="rect">
            <a:avLst/>
          </a:prstGeom>
          <a:noFill/>
        </p:spPr>
        <p:txBody>
          <a:bodyPr vertOverflow="overflow" vert="horz" wrap="square" rtlCol="0" anchor="t">
            <a:spAutoFit/>
          </a:bodyPr>
          <a:lstStyle/>
          <a:p>
            <a:pPr>
              <a:lnSpc>
                <a:spcPct val="105000"/>
              </a:lnSpc>
            </a:pPr>
            <a:r>
              <a:rPr lang="en-US" sz="1300" dirty="0">
                <a:solidFill>
                  <a:srgbClr val="FFFFFF"/>
                </a:solidFill>
                <a:latin typeface="Calibri" pitchFamily="34" charset="0"/>
              </a:rPr>
              <a:t>Delivering improved nutrition and other food systems goals in an equitable, inclusive way requires having supportive policies, and getting those policies is far more likely if advocates can understand what the policies say in the first place.</a:t>
            </a:r>
          </a:p>
        </p:txBody>
      </p:sp>
    </p:spTree>
    <p:extLst>
      <p:ext uri="{BB962C8B-B14F-4D97-AF65-F5344CB8AC3E}">
        <p14:creationId xmlns:p14="http://schemas.microsoft.com/office/powerpoint/2010/main" val="3394471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82827-5328-16F8-0CC4-62FEE4162549}"/>
              </a:ext>
            </a:extLst>
          </p:cNvPr>
          <p:cNvSpPr>
            <a:spLocks noGrp="1"/>
          </p:cNvSpPr>
          <p:nvPr>
            <p:ph type="title"/>
          </p:nvPr>
        </p:nvSpPr>
        <p:spPr>
          <a:xfrm>
            <a:off x="571500" y="749300"/>
            <a:ext cx="9525000" cy="571500"/>
          </a:xfrm>
        </p:spPr>
        <p:txBody>
          <a:bodyPr/>
          <a:lstStyle/>
          <a:p>
            <a:pPr marL="0" indent="0">
              <a:buNone/>
            </a:pPr>
            <a:r>
              <a:rPr lang="en-US" sz="2900" b="1" i="0" cap="none" dirty="0">
                <a:solidFill>
                  <a:srgbClr val="97113A"/>
                </a:solidFill>
                <a:latin typeface="Cambria" pitchFamily="34" charset="0"/>
              </a:rPr>
              <a:t>Could a chatbot help do it?</a:t>
            </a:r>
          </a:p>
        </p:txBody>
      </p:sp>
      <p:pic>
        <p:nvPicPr>
          <p:cNvPr id="5" name="Picture 4">
            <a:extLst>
              <a:ext uri="{FF2B5EF4-FFF2-40B4-BE49-F238E27FC236}">
                <a16:creationId xmlns:a16="http://schemas.microsoft.com/office/drawing/2014/main" id="{D5DD3426-08C0-9B21-0CA8-044D8CE7E2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12000" y="2247900"/>
            <a:ext cx="4191000" cy="3378200"/>
          </a:xfrm>
          <a:prstGeom prst="rect">
            <a:avLst/>
          </a:prstGeom>
          <a:ln>
            <a:noFill/>
          </a:ln>
          <a:effectLst>
            <a:outerShdw blurRad="292100" dist="139700" dir="2700000" algn="tl" rotWithShape="0">
              <a:srgbClr val="333333">
                <a:alpha val="65000"/>
              </a:srgbClr>
            </a:outerShdw>
          </a:effectLst>
        </p:spPr>
      </p:pic>
      <p:pic>
        <p:nvPicPr>
          <p:cNvPr id="6" name="Graphic 5" descr="Arrow: Counter-clockwise curve with solid fill">
            <a:extLst>
              <a:ext uri="{FF2B5EF4-FFF2-40B4-BE49-F238E27FC236}">
                <a16:creationId xmlns:a16="http://schemas.microsoft.com/office/drawing/2014/main" id="{63132707-DC2B-2922-E3C1-F8C5CAFBD7F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5714262">
            <a:off x="6203949" y="3282539"/>
            <a:ext cx="1077155" cy="1077155"/>
          </a:xfrm>
          <a:prstGeom prst="rect">
            <a:avLst/>
          </a:prstGeom>
        </p:spPr>
      </p:pic>
      <p:pic>
        <p:nvPicPr>
          <p:cNvPr id="7" name="Picture 6">
            <a:extLst>
              <a:ext uri="{FF2B5EF4-FFF2-40B4-BE49-F238E27FC236}">
                <a16:creationId xmlns:a16="http://schemas.microsoft.com/office/drawing/2014/main" id="{4530585F-DC74-DF12-24EC-F9BCFFD8308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83664" y="3764157"/>
            <a:ext cx="1436098" cy="2172653"/>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1738BE47-DC6D-53C1-1C97-442FB3A8692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58999" y="3890339"/>
            <a:ext cx="1390329" cy="1920290"/>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875664E3-2366-71B4-D5D8-266693DCCC5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104422" y="4113246"/>
            <a:ext cx="1436098" cy="1922911"/>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A4719AED-FFA6-E95F-1118-4AA84789EBB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898081" y="3616603"/>
            <a:ext cx="1362693" cy="1922911"/>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41AF4757-D298-71AB-4F16-D4019EC2E9E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955714" y="4256698"/>
            <a:ext cx="1201318" cy="1636006"/>
          </a:xfrm>
          <a:prstGeom prst="rect">
            <a:avLst/>
          </a:prstGeom>
          <a:ln>
            <a:noFill/>
          </a:ln>
          <a:effectLst>
            <a:outerShdw blurRad="292100" dist="139700" dir="2700000" algn="tl" rotWithShape="0">
              <a:srgbClr val="333333">
                <a:alpha val="65000"/>
              </a:srgbClr>
            </a:outerShdw>
          </a:effectLst>
        </p:spPr>
      </p:pic>
      <p:pic>
        <p:nvPicPr>
          <p:cNvPr id="12" name="Graphic 11" descr="Arrow: Counter-clockwise curve with solid fill">
            <a:extLst>
              <a:ext uri="{FF2B5EF4-FFF2-40B4-BE49-F238E27FC236}">
                <a16:creationId xmlns:a16="http://schemas.microsoft.com/office/drawing/2014/main" id="{A2666406-AC3E-23AA-9AEC-EE134B68A8F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5663628">
            <a:off x="6125438" y="3257289"/>
            <a:ext cx="1071770" cy="1071770"/>
          </a:xfrm>
          <a:prstGeom prst="rect">
            <a:avLst/>
          </a:prstGeom>
        </p:spPr>
      </p:pic>
      <p:pic>
        <p:nvPicPr>
          <p:cNvPr id="13" name="Picture 12">
            <a:extLst>
              <a:ext uri="{FF2B5EF4-FFF2-40B4-BE49-F238E27FC236}">
                <a16:creationId xmlns:a16="http://schemas.microsoft.com/office/drawing/2014/main" id="{9B9AB2A4-7271-AA53-5CF3-EF3AC3C760A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32844" y="3087565"/>
            <a:ext cx="1627623" cy="2172653"/>
          </a:xfrm>
          <a:prstGeom prst="rect">
            <a:avLst/>
          </a:prstGeom>
          <a:ln>
            <a:noFill/>
          </a:ln>
          <a:effectLst>
            <a:outerShdw blurRad="292100" dist="139700" dir="2700000" algn="tl" rotWithShape="0">
              <a:srgbClr val="333333">
                <a:alpha val="65000"/>
              </a:srgbClr>
            </a:outerShdw>
          </a:effectLst>
        </p:spPr>
      </p:pic>
      <p:sp>
        <p:nvSpPr>
          <p:cNvPr id="14" name="Content Placeholder 2">
            <a:extLst>
              <a:ext uri="{FF2B5EF4-FFF2-40B4-BE49-F238E27FC236}">
                <a16:creationId xmlns:a16="http://schemas.microsoft.com/office/drawing/2014/main" id="{F4C4FA7B-81BA-A63B-F884-455CE52417A0}"/>
              </a:ext>
            </a:extLst>
          </p:cNvPr>
          <p:cNvSpPr txBox="1">
            <a:spLocks/>
          </p:cNvSpPr>
          <p:nvPr/>
        </p:nvSpPr>
        <p:spPr>
          <a:xfrm>
            <a:off x="571500" y="2552777"/>
            <a:ext cx="6096000" cy="406400"/>
          </a:xfrm>
          <a:prstGeom prst="rect">
            <a:avLst/>
          </a:prstGeom>
        </p:spPr>
        <p:txBody>
          <a:bodyPr vert="horz" lIns="0" tIns="0" rIns="0" bIns="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800" b="0" i="1" kern="1200">
                <a:solidFill>
                  <a:schemeClr val="bg1"/>
                </a:solidFill>
                <a:latin typeface="Montserrat" pitchFamily="2" charset="77"/>
                <a:ea typeface="+mn-ea"/>
                <a:cs typeface="Arial" panose="020B0604020202020204" pitchFamily="34" charset="0"/>
              </a:defRPr>
            </a:lvl1pPr>
            <a:lvl2pPr marL="742950" indent="-285750" algn="l" defTabSz="914400" rtl="0" eaLnBrk="1" latinLnBrk="0" hangingPunct="1">
              <a:lnSpc>
                <a:spcPct val="100000"/>
              </a:lnSpc>
              <a:spcBef>
                <a:spcPts val="500"/>
              </a:spcBef>
              <a:buFont typeface="Arial" panose="020B0604020202020204" pitchFamily="34" charset="0"/>
              <a:buChar char="•"/>
              <a:defRPr sz="4400" b="1" i="0" kern="1200">
                <a:solidFill>
                  <a:schemeClr val="bg1"/>
                </a:solidFill>
                <a:latin typeface="Montserrat" pitchFamily="2" charset="77"/>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4000" b="1" i="0" kern="1200">
                <a:solidFill>
                  <a:schemeClr val="bg1"/>
                </a:solidFill>
                <a:latin typeface="Montserrat" pitchFamily="2" charset="77"/>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3600" b="1" i="0" kern="1200">
                <a:solidFill>
                  <a:schemeClr val="bg1"/>
                </a:solidFill>
                <a:latin typeface="Montserrat" pitchFamily="2" charset="77"/>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3200" b="1" i="0" kern="1200">
                <a:solidFill>
                  <a:schemeClr val="bg1"/>
                </a:solidFill>
                <a:latin typeface="Montserrat"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0" cap="none" dirty="0">
                <a:solidFill>
                  <a:srgbClr val="97113A"/>
                </a:solidFill>
                <a:latin typeface="Cambria" pitchFamily="34" charset="0"/>
              </a:rPr>
              <a:t>28 food policies (over 2,000 pages)</a:t>
            </a:r>
          </a:p>
        </p:txBody>
      </p:sp>
      <p:sp>
        <p:nvSpPr>
          <p:cNvPr id="15" name="Content Placeholder 2">
            <a:extLst>
              <a:ext uri="{FF2B5EF4-FFF2-40B4-BE49-F238E27FC236}">
                <a16:creationId xmlns:a16="http://schemas.microsoft.com/office/drawing/2014/main" id="{5DB7F893-10F1-2287-0977-62215A143352}"/>
              </a:ext>
            </a:extLst>
          </p:cNvPr>
          <p:cNvSpPr txBox="1">
            <a:spLocks/>
          </p:cNvSpPr>
          <p:nvPr/>
        </p:nvSpPr>
        <p:spPr>
          <a:xfrm>
            <a:off x="7112000" y="1435100"/>
            <a:ext cx="4191000" cy="444500"/>
          </a:xfrm>
          <a:prstGeom prst="rect">
            <a:avLst/>
          </a:prstGeom>
        </p:spPr>
        <p:txBody>
          <a:bodyPr vert="horz" lIns="0" tIns="0" rIns="0" bIns="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800" b="0" i="1" kern="1200">
                <a:solidFill>
                  <a:schemeClr val="bg1"/>
                </a:solidFill>
                <a:latin typeface="Montserrat" pitchFamily="2" charset="77"/>
                <a:ea typeface="+mn-ea"/>
                <a:cs typeface="Arial" panose="020B0604020202020204" pitchFamily="34" charset="0"/>
              </a:defRPr>
            </a:lvl1pPr>
            <a:lvl2pPr marL="742950" indent="-285750" algn="l" defTabSz="914400" rtl="0" eaLnBrk="1" latinLnBrk="0" hangingPunct="1">
              <a:lnSpc>
                <a:spcPct val="100000"/>
              </a:lnSpc>
              <a:spcBef>
                <a:spcPts val="500"/>
              </a:spcBef>
              <a:buFont typeface="Arial" panose="020B0604020202020204" pitchFamily="34" charset="0"/>
              <a:buChar char="•"/>
              <a:defRPr sz="4400" b="1" i="0" kern="1200">
                <a:solidFill>
                  <a:schemeClr val="bg1"/>
                </a:solidFill>
                <a:latin typeface="Montserrat" pitchFamily="2" charset="77"/>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4000" b="1" i="0" kern="1200">
                <a:solidFill>
                  <a:schemeClr val="bg1"/>
                </a:solidFill>
                <a:latin typeface="Montserrat" pitchFamily="2" charset="77"/>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3600" b="1" i="0" kern="1200">
                <a:solidFill>
                  <a:schemeClr val="bg1"/>
                </a:solidFill>
                <a:latin typeface="Montserrat" pitchFamily="2" charset="77"/>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3200" b="1" i="0" kern="1200">
                <a:solidFill>
                  <a:schemeClr val="bg1"/>
                </a:solidFill>
                <a:latin typeface="Montserrat"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i="0" cap="none" dirty="0">
                <a:solidFill>
                  <a:srgbClr val="97113A"/>
                </a:solidFill>
                <a:latin typeface="Cambria" pitchFamily="34" charset="0"/>
              </a:rPr>
              <a:t>ChatGPT based custom chatbot</a:t>
            </a:r>
          </a:p>
        </p:txBody>
      </p:sp>
      <p:sp>
        <p:nvSpPr>
          <p:cNvPr id="16" name="Content Placeholder 5">
            <a:extLst>
              <a:ext uri="{FF2B5EF4-FFF2-40B4-BE49-F238E27FC236}">
                <a16:creationId xmlns:a16="http://schemas.microsoft.com/office/drawing/2014/main" id="{C6064F6E-A5B6-1CB6-0167-603FF5EB66BE}"/>
              </a:ext>
            </a:extLst>
          </p:cNvPr>
          <p:cNvSpPr txBox="1">
            <a:spLocks/>
          </p:cNvSpPr>
          <p:nvPr/>
        </p:nvSpPr>
        <p:spPr>
          <a:xfrm>
            <a:off x="571500" y="1435100"/>
            <a:ext cx="6604000" cy="1397000"/>
          </a:xfrm>
          <a:prstGeom prst="rect">
            <a:avLst/>
          </a:prstGeom>
        </p:spPr>
        <p:txBody>
          <a:bodyPr/>
          <a:lstStyle>
            <a:lvl1pPr marL="342900" indent="-342900" algn="l" defTabSz="914400" rtl="0" eaLnBrk="1" latinLnBrk="0" hangingPunct="1">
              <a:lnSpc>
                <a:spcPct val="100000"/>
              </a:lnSpc>
              <a:spcBef>
                <a:spcPts val="1000"/>
              </a:spcBef>
              <a:buFont typeface="Arial" panose="020B0604020202020204" pitchFamily="34" charset="0"/>
              <a:buChar char="•"/>
              <a:defRPr sz="1600" b="0" i="0" kern="1200">
                <a:solidFill>
                  <a:schemeClr val="tx1"/>
                </a:solidFill>
                <a:latin typeface="Montserrat" pitchFamily="2" charset="77"/>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buNone/>
            </a:pPr>
            <a:r>
              <a:rPr lang="en-US" sz="1300" b="0" i="0" cap="none" dirty="0">
                <a:solidFill>
                  <a:srgbClr val="232321"/>
                </a:solidFill>
                <a:latin typeface="Calibri" pitchFamily="34" charset="0"/>
              </a:rPr>
              <a:t>AI-powered large language models can process text much faster than humans; chatbots provide a user-friendly interface for communicating.</a:t>
            </a:r>
          </a:p>
          <a:p>
            <a:pPr marL="0" indent="0">
              <a:lnSpc>
                <a:spcPct val="115000"/>
              </a:lnSpc>
              <a:spcBef>
                <a:spcPts val="600"/>
              </a:spcBef>
              <a:buNone/>
            </a:pPr>
            <a:r>
              <a:rPr lang="en-US" sz="1300" b="0" i="0" cap="none" dirty="0">
                <a:solidFill>
                  <a:srgbClr val="232321"/>
                </a:solidFill>
                <a:latin typeface="Calibri" pitchFamily="34" charset="0"/>
              </a:rPr>
              <a:t>So, we built a custom chatbot for understanding food policies (applied to Bangladesh as the pilot test).</a:t>
            </a:r>
          </a:p>
        </p:txBody>
      </p:sp>
      <p:sp>
        <p:nvSpPr>
          <p:cNvPr id="4" name="TextBox 3">
            <a:extLst>
              <a:ext uri="{FF2B5EF4-FFF2-40B4-BE49-F238E27FC236}">
                <a16:creationId xmlns:a16="http://schemas.microsoft.com/office/drawing/2014/main" id="{334672DD-4A4F-9685-224C-9F18417ADEEF}"/>
              </a:ext>
            </a:extLst>
          </p:cNvPr>
          <p:cNvSpPr txBox="1"/>
          <p:nvPr/>
        </p:nvSpPr>
        <p:spPr>
          <a:xfrm>
            <a:off x="7112000" y="5842000"/>
            <a:ext cx="4191000" cy="292388"/>
          </a:xfrm>
          <a:prstGeom prst="rect">
            <a:avLst/>
          </a:prstGeom>
          <a:noFill/>
        </p:spPr>
        <p:txBody>
          <a:bodyPr wrap="square">
            <a:spAutoFit/>
          </a:bodyPr>
          <a:lstStyle/>
          <a:p>
            <a:pPr marL="0" indent="0">
              <a:buNone/>
            </a:pPr>
            <a:r>
              <a:rPr lang="en-US" sz="1300" b="1" i="0" cap="none" dirty="0">
                <a:solidFill>
                  <a:srgbClr val="97113A"/>
                </a:solidFill>
                <a:latin typeface="Calibri" pitchFamily="34" charset="0"/>
              </a:rPr>
              <a:t>Check it out: </a:t>
            </a:r>
            <a:r>
              <a:rPr lang="en-US" sz="1300" b="0" i="0" u="sng" cap="none" dirty="0">
                <a:solidFill>
                  <a:srgbClr val="232321"/>
                </a:solidFill>
                <a:latin typeface="Calibri" pitchFamily="34" charset="0"/>
              </a:rPr>
              <a:t>https://policybot.gainhealth.org/</a:t>
            </a:r>
          </a:p>
        </p:txBody>
      </p:sp>
      <p:sp>
        <p:nvSpPr>
          <p:cNvPr id="3" name="TextBox 2">
            <a:extLst>
              <a:ext uri="{FF2B5EF4-FFF2-40B4-BE49-F238E27FC236}">
                <a16:creationId xmlns:a16="http://schemas.microsoft.com/office/drawing/2014/main" id="{C7166CC2-CC40-4A49-B13B-82F158645F96}"/>
              </a:ext>
            </a:extLst>
          </p:cNvPr>
          <p:cNvSpPr txBox="1"/>
          <p:nvPr/>
        </p:nvSpPr>
        <p:spPr>
          <a:xfrm>
            <a:off x="571500" y="457200"/>
            <a:ext cx="5080000" cy="276999"/>
          </a:xfrm>
          <a:prstGeom prst="rect">
            <a:avLst/>
          </a:prstGeom>
          <a:noFill/>
        </p:spPr>
        <p:txBody>
          <a:bodyPr vertOverflow="overflow" vert="horz" wrap="square" rtlCol="0" anchor="t">
            <a:spAutoFit/>
          </a:bodyPr>
          <a:lstStyle/>
          <a:p>
            <a:pPr marL="0" indent="0">
              <a:buNone/>
            </a:pPr>
            <a:r>
              <a:rPr lang="en-US" sz="1200" b="1" i="0" cap="none" spc="300" dirty="0">
                <a:solidFill>
                  <a:srgbClr val="97113A"/>
                </a:solidFill>
                <a:latin typeface="Calibri" pitchFamily="34" charset="0"/>
              </a:rPr>
              <a:t>THE APPROACH</a:t>
            </a:r>
          </a:p>
        </p:txBody>
      </p:sp>
    </p:spTree>
    <p:extLst>
      <p:ext uri="{BB962C8B-B14F-4D97-AF65-F5344CB8AC3E}">
        <p14:creationId xmlns:p14="http://schemas.microsoft.com/office/powerpoint/2010/main" val="28447258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reemont Theme">
  <a:themeElements>
    <a:clrScheme name="GAIN colour palette">
      <a:dk1>
        <a:srgbClr val="000000"/>
      </a:dk1>
      <a:lt1>
        <a:srgbClr val="FFFFFF"/>
      </a:lt1>
      <a:dk2>
        <a:srgbClr val="B10A32"/>
      </a:dk2>
      <a:lt2>
        <a:srgbClr val="FCECA5"/>
      </a:lt2>
      <a:accent1>
        <a:srgbClr val="FFD80D"/>
      </a:accent1>
      <a:accent2>
        <a:srgbClr val="FDA509"/>
      </a:accent2>
      <a:accent3>
        <a:srgbClr val="EE823C"/>
      </a:accent3>
      <a:accent4>
        <a:srgbClr val="829D56"/>
      </a:accent4>
      <a:accent5>
        <a:srgbClr val="346D1C"/>
      </a:accent5>
      <a:accent6>
        <a:srgbClr val="C0CEAA"/>
      </a:accent6>
      <a:hlink>
        <a:srgbClr val="B10A32"/>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01CCECB-A158-0A4A-9404-E6A066CF7F47}" vid="{E44E1FE9-9F30-2A48-BB8E-20CB7B2F487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GAIN colour palette">
    <a:dk1>
      <a:srgbClr val="000000"/>
    </a:dk1>
    <a:lt1>
      <a:srgbClr val="FFFFFF"/>
    </a:lt1>
    <a:dk2>
      <a:srgbClr val="B10A32"/>
    </a:dk2>
    <a:lt2>
      <a:srgbClr val="FCECA5"/>
    </a:lt2>
    <a:accent1>
      <a:srgbClr val="FFD80D"/>
    </a:accent1>
    <a:accent2>
      <a:srgbClr val="FDA509"/>
    </a:accent2>
    <a:accent3>
      <a:srgbClr val="EE823C"/>
    </a:accent3>
    <a:accent4>
      <a:srgbClr val="829D56"/>
    </a:accent4>
    <a:accent5>
      <a:srgbClr val="346D1C"/>
    </a:accent5>
    <a:accent6>
      <a:srgbClr val="C0CEAA"/>
    </a:accent6>
    <a:hlink>
      <a:srgbClr val="B10A32"/>
    </a:hlink>
    <a:folHlink>
      <a:srgbClr val="000000"/>
    </a:folHlink>
  </a:clrScheme>
</a:themeOverride>
</file>

<file path=ppt/theme/themeOverride2.xml><?xml version="1.0" encoding="utf-8"?>
<a:themeOverride xmlns:a="http://schemas.openxmlformats.org/drawingml/2006/main">
  <a:clrScheme name="GAIN colour palette">
    <a:dk1>
      <a:srgbClr val="000000"/>
    </a:dk1>
    <a:lt1>
      <a:srgbClr val="FFFFFF"/>
    </a:lt1>
    <a:dk2>
      <a:srgbClr val="B10A32"/>
    </a:dk2>
    <a:lt2>
      <a:srgbClr val="FCECA5"/>
    </a:lt2>
    <a:accent1>
      <a:srgbClr val="FFD80D"/>
    </a:accent1>
    <a:accent2>
      <a:srgbClr val="FDA509"/>
    </a:accent2>
    <a:accent3>
      <a:srgbClr val="EE823C"/>
    </a:accent3>
    <a:accent4>
      <a:srgbClr val="829D56"/>
    </a:accent4>
    <a:accent5>
      <a:srgbClr val="346D1C"/>
    </a:accent5>
    <a:accent6>
      <a:srgbClr val="C0CEAA"/>
    </a:accent6>
    <a:hlink>
      <a:srgbClr val="B10A32"/>
    </a:hlink>
    <a:folHlink>
      <a:srgbClr val="000000"/>
    </a:folHlink>
  </a:clrScheme>
</a:themeOverride>
</file>

<file path=ppt/theme/themeOverride3.xml><?xml version="1.0" encoding="utf-8"?>
<a:themeOverride xmlns:a="http://schemas.openxmlformats.org/drawingml/2006/main">
  <a:clrScheme name="GAIN colour palette">
    <a:dk1>
      <a:srgbClr val="000000"/>
    </a:dk1>
    <a:lt1>
      <a:srgbClr val="FFFFFF"/>
    </a:lt1>
    <a:dk2>
      <a:srgbClr val="B10A32"/>
    </a:dk2>
    <a:lt2>
      <a:srgbClr val="FCECA5"/>
    </a:lt2>
    <a:accent1>
      <a:srgbClr val="FFD80D"/>
    </a:accent1>
    <a:accent2>
      <a:srgbClr val="FDA509"/>
    </a:accent2>
    <a:accent3>
      <a:srgbClr val="EE823C"/>
    </a:accent3>
    <a:accent4>
      <a:srgbClr val="829D56"/>
    </a:accent4>
    <a:accent5>
      <a:srgbClr val="346D1C"/>
    </a:accent5>
    <a:accent6>
      <a:srgbClr val="C0CEAA"/>
    </a:accent6>
    <a:hlink>
      <a:srgbClr val="B10A32"/>
    </a:hlink>
    <a:folHlink>
      <a:srgbClr val="000000"/>
    </a:folHlink>
  </a:clrScheme>
</a:themeOverride>
</file>

<file path=ppt/theme/themeOverride4.xml><?xml version="1.0" encoding="utf-8"?>
<a:themeOverride xmlns:a="http://schemas.openxmlformats.org/drawingml/2006/main">
  <a:clrScheme name="GAIN colour palette">
    <a:dk1>
      <a:srgbClr val="000000"/>
    </a:dk1>
    <a:lt1>
      <a:srgbClr val="FFFFFF"/>
    </a:lt1>
    <a:dk2>
      <a:srgbClr val="B10A32"/>
    </a:dk2>
    <a:lt2>
      <a:srgbClr val="FCECA5"/>
    </a:lt2>
    <a:accent1>
      <a:srgbClr val="FFD80D"/>
    </a:accent1>
    <a:accent2>
      <a:srgbClr val="FDA509"/>
    </a:accent2>
    <a:accent3>
      <a:srgbClr val="EE823C"/>
    </a:accent3>
    <a:accent4>
      <a:srgbClr val="829D56"/>
    </a:accent4>
    <a:accent5>
      <a:srgbClr val="346D1C"/>
    </a:accent5>
    <a:accent6>
      <a:srgbClr val="C0CEAA"/>
    </a:accent6>
    <a:hlink>
      <a:srgbClr val="B10A32"/>
    </a:hlink>
    <a:folHlink>
      <a:srgbClr val="000000"/>
    </a:folHlink>
  </a:clr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D364C34-C5C0-B048-AD3A-F4A476AFCC13}">
  <we:reference id="WA200010001" version="1.0.0.1" store="Omex" storeType="OMEX"/>
  <we:alternateReferences>
    <we:reference id="WA200010001" version="1.0.0.1" store="WA200010001" storeType="OMEX"/>
  </we:alternateReferences>
  <we:properties>
    <we:property name="claude.fileId" value="&quot;3d3fcff3-2396-4d7d-9b4b-a59317329a67&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1613</TotalTime>
  <Words>1537</Words>
  <Application>Microsoft Macintosh PowerPoint</Application>
  <PresentationFormat>Widescreen</PresentationFormat>
  <Paragraphs>147</Paragraphs>
  <Slides>15</Slides>
  <Notes>10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Aptos</vt:lpstr>
      <vt:lpstr>Arial</vt:lpstr>
      <vt:lpstr>Calibri</vt:lpstr>
      <vt:lpstr>Cambria</vt:lpstr>
      <vt:lpstr>Montserrat</vt:lpstr>
      <vt:lpstr>Montserrat Medium</vt:lpstr>
      <vt:lpstr>Symbol</vt:lpstr>
      <vt:lpstr>Office Theme</vt:lpstr>
      <vt:lpstr>Freemont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Could a chatbot help do it?</vt:lpstr>
      <vt:lpstr>Positive feedback – but also limitations</vt:lpstr>
      <vt:lpstr>Ensuring ethical use of the chatbot</vt:lpstr>
      <vt:lpstr>PowerPoint Presentation</vt:lpstr>
      <vt:lpstr>Mapping communities with AI</vt:lpstr>
      <vt:lpstr>1,000 zones, 3 million people reached</vt:lpstr>
      <vt:lpstr>Thank you</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GAIN's Strategy for Harnessing AI in Programmes</dc:title>
  <dc:subject>PptxGenJS Presentation</dc:subject>
  <dc:creator>Ty Beal, GAIN</dc:creator>
  <cp:lastModifiedBy>Ty Beal</cp:lastModifiedBy>
  <cp:revision>100</cp:revision>
  <dcterms:created xsi:type="dcterms:W3CDTF">2026-06-29T17:50:51Z</dcterms:created>
  <dcterms:modified xsi:type="dcterms:W3CDTF">2026-07-16T02:45:00Z</dcterms:modified>
</cp:coreProperties>
</file>